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250" dirty="0">
                <a:solidFill>
                  <a:schemeClr val="tx1">
                    <a:lumMod val="65000"/>
                    <a:lumOff val="35000"/>
                  </a:schemeClr>
                </a:solidFill>
                <a:latin typeface="Century Gothic" panose="020B0502020202020204" pitchFamily="34" charset="0"/>
                <a:cs typeface="Microsoft Sans Serif" panose="020B0604020202020204" pitchFamily="34" charset="0"/>
              </a:rPr>
              <a:t>This gracious two-story home with master bedroom on main level has so much to offer. Situated on a large corner lot with beautiful established landscaping, you will be greeted by a two-story foyer with both formal living room and dining room, high ceilings, lots of natural light. Owners have added new upgraded light and plumbing fixtures, carpet w/8lb. padding, fresh paint and new laminate flooring. Smart thermostat and newer HVAC unit for upstairs installed 2018. Eat-in kitchen offers plentiful counter space and cabinets. All appliances convey including fridge, washer and dryer. Gather around the wood-burning fireplace in the family room or step outside on the screened porch and relax while overlooking your spacious and fully fenced backyard. French doors in kitchen also lead out to a large patio, perfect for grilling or dining under the stars. Back inside, the master bedroom/bath, which overlooks the backyard, is large enough for a king bedroom suite, has his and hers walk-in closets and a separate garden tub/shower. Upstairs offers 3 bedrooms, 2 with walk-in closets, a full bathroom and extra storage in the walk-in attic. Seller has renewed termite bond(1/2019) with Terminix and is offering a one year home warranty through 2-10 Home Warranty.</a:t>
            </a:r>
          </a:p>
        </p:txBody>
      </p:sp>
      <p:sp>
        <p:nvSpPr>
          <p:cNvPr id="4" name="Rectangle 3"/>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77724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301 Thomaston Avenue</a:t>
              </a:r>
            </a:p>
            <a:p>
              <a:pPr algn="ctr"/>
              <a:r>
                <a:rPr lang="en-US" sz="1700" b="1" dirty="0" err="1">
                  <a:solidFill>
                    <a:schemeClr val="bg1"/>
                  </a:solidFill>
                  <a:latin typeface="Century Gothic" panose="020B0502020202020204" pitchFamily="34" charset="0"/>
                </a:rPr>
                <a:t>Brandymill</a:t>
              </a:r>
              <a:r>
                <a:rPr lang="en-US" sz="1700" b="1" dirty="0">
                  <a:solidFill>
                    <a:schemeClr val="bg1"/>
                  </a:solidFill>
                  <a:latin typeface="Century Gothic" panose="020B0502020202020204" pitchFamily="34" charset="0"/>
                </a:rPr>
                <a:t> | Summerville, SC 29485 | MLS# 19010571 | $274,900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4615"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l="2833"/>
          <a:stretch/>
        </p:blipFill>
        <p:spPr>
          <a:xfrm>
            <a:off x="2065003" y="834788"/>
            <a:ext cx="5596319" cy="3839679"/>
          </a:xfrm>
          <a:prstGeom prst="rect">
            <a:avLst/>
          </a:prstGeom>
          <a:ln>
            <a:solidFill>
              <a:srgbClr val="BEAF87"/>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370" y="3553194"/>
            <a:ext cx="1682496" cy="1120883"/>
          </a:xfrm>
          <a:prstGeom prst="rect">
            <a:avLst/>
          </a:prstGeom>
          <a:ln>
            <a:solidFill>
              <a:srgbClr val="BEAF87"/>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371" y="2193993"/>
            <a:ext cx="1682494" cy="1120883"/>
          </a:xfrm>
          <a:prstGeom prst="rect">
            <a:avLst/>
          </a:prstGeom>
          <a:ln>
            <a:solidFill>
              <a:srgbClr val="BEAF87"/>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956" y="4911827"/>
            <a:ext cx="1683030" cy="1122020"/>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1" y="834788"/>
            <a:ext cx="1682494" cy="1120882"/>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5645" y="4912606"/>
            <a:ext cx="1681862" cy="1120461"/>
          </a:xfrm>
          <a:prstGeom prst="rect">
            <a:avLst/>
          </a:prstGeom>
          <a:ln>
            <a:solidFill>
              <a:srgbClr val="BEAF87"/>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1118" y="4912395"/>
            <a:ext cx="1681324" cy="1120883"/>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8362" y="4912395"/>
            <a:ext cx="1681324" cy="1120882"/>
          </a:xfrm>
          <a:prstGeom prst="rect">
            <a:avLst/>
          </a:prstGeom>
          <a:ln>
            <a:solidFill>
              <a:srgbClr val="BEAF87"/>
            </a:solidFill>
          </a:ln>
        </p:spPr>
      </p:pic>
      <p:sp>
        <p:nvSpPr>
          <p:cNvPr id="14" name="Rectangle 13"/>
          <p:cNvSpPr/>
          <p:nvPr/>
        </p:nvSpPr>
        <p:spPr>
          <a:xfrm>
            <a:off x="2065003" y="3781915"/>
            <a:ext cx="5596318" cy="892552"/>
          </a:xfrm>
          <a:prstGeom prst="rect">
            <a:avLst/>
          </a:prstGeom>
        </p:spPr>
        <p:txBody>
          <a:bodyPr wrap="square">
            <a:spAutoFit/>
          </a:bodyPr>
          <a:lstStyle/>
          <a:p>
            <a: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t>Just Listed!</a:t>
            </a:r>
          </a:p>
          <a:p>
            <a:r>
              <a:rPr lang="en-US" sz="2400" b="1" i="1" dirty="0">
                <a:solidFill>
                  <a:srgbClr val="FFFF00"/>
                </a:solidFill>
                <a:effectLst>
                  <a:outerShdw blurRad="38100" dist="38100" dir="2700000" algn="tl">
                    <a:srgbClr val="000000">
                      <a:alpha val="43137"/>
                    </a:srgbClr>
                  </a:outerShdw>
                </a:effectLst>
                <a:latin typeface="Century Gothic" panose="020B0502020202020204" pitchFamily="34" charset="0"/>
              </a:rPr>
              <a:t>Open House April 14</a:t>
            </a:r>
            <a:r>
              <a:rPr lang="en-US" sz="2400" b="1" i="1" baseline="30000" dirty="0">
                <a:solidFill>
                  <a:srgbClr val="FFFF00"/>
                </a:solidFill>
                <a:effectLst>
                  <a:outerShdw blurRad="38100" dist="38100" dir="2700000" algn="tl">
                    <a:srgbClr val="000000">
                      <a:alpha val="43137"/>
                    </a:srgbClr>
                  </a:outerShdw>
                </a:effectLst>
                <a:latin typeface="Century Gothic" panose="020B0502020202020204" pitchFamily="34" charset="0"/>
              </a:rPr>
              <a:t>th ~ </a:t>
            </a:r>
            <a:r>
              <a:rPr lang="en-US" sz="2400" b="1" i="1" dirty="0">
                <a:solidFill>
                  <a:srgbClr val="FFFF00"/>
                </a:solidFill>
                <a:effectLst>
                  <a:outerShdw blurRad="38100" dist="38100" dir="2700000" algn="tl">
                    <a:srgbClr val="000000">
                      <a:alpha val="43137"/>
                    </a:srgbClr>
                  </a:outerShdw>
                </a:effectLst>
                <a:latin typeface="Century Gothic" panose="020B0502020202020204" pitchFamily="34" charset="0"/>
              </a:rPr>
              <a:t>1-4pm</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293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2019-04-12T12:58:52Z</dcterms:modified>
</cp:coreProperties>
</file>