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1/4/2019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6181344" cy="419655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496" y="-14466"/>
            <a:ext cx="1517904" cy="104233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626664" y="1354886"/>
            <a:ext cx="3657600" cy="523220"/>
          </a:xfrm>
          <a:prstGeom prst="rect">
            <a:avLst/>
          </a:prstGeom>
          <a:noFill/>
          <a:ln>
            <a:noFill/>
          </a:ln>
        </p:spPr>
        <p:txBody>
          <a:bodyPr wrap="square">
            <a:spAutoFit/>
          </a:bodyPr>
          <a:lstStyle/>
          <a:p>
            <a:pPr algn="ctr"/>
            <a:r>
              <a:rPr lang="en-US" sz="2800" b="1" i="1" dirty="0">
                <a:solidFill>
                  <a:schemeClr val="bg1"/>
                </a:solidFill>
                <a:latin typeface="Gabriola" panose="04040605051002020D02" pitchFamily="82" charset="0"/>
              </a:rPr>
              <a:t>Best Home In Ashborough East</a:t>
            </a:r>
          </a:p>
        </p:txBody>
      </p:sp>
      <p:sp>
        <p:nvSpPr>
          <p:cNvPr id="2" name="Title 1"/>
          <p:cNvSpPr>
            <a:spLocks noGrp="1"/>
          </p:cNvSpPr>
          <p:nvPr>
            <p:ph type="ctrTitle"/>
          </p:nvPr>
        </p:nvSpPr>
        <p:spPr>
          <a:xfrm>
            <a:off x="18287" y="3173998"/>
            <a:ext cx="6146799" cy="1022557"/>
          </a:xfrm>
        </p:spPr>
        <p:txBody>
          <a:bodyPr anchor="ct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301 Upshur Court</a:t>
            </a:r>
            <a:b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Ashborough East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29485</a:t>
            </a:r>
            <a:b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18030091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$475,000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150" dirty="0">
                <a:solidFill>
                  <a:schemeClr val="tx1"/>
                </a:solidFill>
                <a:latin typeface="Georgia" panose="02040502050405020303" pitchFamily="18" charset="0"/>
                <a:cs typeface="Microsoft Sans Serif" panose="020B0604020202020204" pitchFamily="34" charset="0"/>
              </a:rPr>
              <a:t>Gorgeous UPDATED 5 bedroom, 3.5 bath, executive home on large .5 acre wooded lot! THIS HOME HAS IT ALL! Full covered front porch leads beautiful wood front door that opens to handsome hardwood floors in foyer, living room, dining room and kitchen. To the left of the foyer is a living room that could also be an office, and to the right is a dining room large enough to entertain a big family or friend gathering. Straight ahead from the entry is an oversized family room with wood burning fireplace and adjoins the sunroom which can hold a sports table, or furniture and has an abundance of natural light. The kitchen has an island, tons of cabinet storage, lots of counter space, desk area, pantry, and an eat-in area with a wall of windows. There are dual master bedroom suites one up one down.</a:t>
            </a:r>
          </a:p>
          <a:p>
            <a:r>
              <a:rPr lang="en-US" sz="1150" dirty="0">
                <a:solidFill>
                  <a:schemeClr val="tx1"/>
                </a:solidFill>
                <a:latin typeface="Georgia" panose="02040502050405020303" pitchFamily="18" charset="0"/>
                <a:cs typeface="Microsoft Sans Serif" panose="020B0604020202020204" pitchFamily="34" charset="0"/>
              </a:rPr>
              <a:t>The first suite on the main level is large and has a relaxing </a:t>
            </a:r>
            <a:r>
              <a:rPr lang="en-US" sz="1150" dirty="0" err="1">
                <a:solidFill>
                  <a:schemeClr val="tx1"/>
                </a:solidFill>
                <a:latin typeface="Georgia" panose="02040502050405020303" pitchFamily="18" charset="0"/>
                <a:cs typeface="Microsoft Sans Serif" panose="020B0604020202020204" pitchFamily="34" charset="0"/>
              </a:rPr>
              <a:t>ensuite</a:t>
            </a:r>
            <a:r>
              <a:rPr lang="en-US" sz="1150" dirty="0">
                <a:solidFill>
                  <a:schemeClr val="tx1"/>
                </a:solidFill>
                <a:latin typeface="Georgia" panose="02040502050405020303" pitchFamily="18" charset="0"/>
                <a:cs typeface="Microsoft Sans Serif" panose="020B0604020202020204" pitchFamily="34" charset="0"/>
              </a:rPr>
              <a:t> spa-like master bath with updated magnificent tiled floors and fixtures, jetted tub, separate shower, dual vanities, and HUGE walk-in closet. Completing the first floor is the wonderful spacious mudroom/laundry room with sink, countertop, and storage area. The second floor master suite has a separate master get-away room attached to the bedroom for a private living area, workout room, or library, an </a:t>
            </a:r>
            <a:r>
              <a:rPr lang="en-US" sz="1150" dirty="0" err="1">
                <a:solidFill>
                  <a:schemeClr val="tx1"/>
                </a:solidFill>
                <a:latin typeface="Georgia" panose="02040502050405020303" pitchFamily="18" charset="0"/>
                <a:cs typeface="Microsoft Sans Serif" panose="020B0604020202020204" pitchFamily="34" charset="0"/>
              </a:rPr>
              <a:t>ensuite</a:t>
            </a:r>
            <a:r>
              <a:rPr lang="en-US" sz="1150" dirty="0">
                <a:solidFill>
                  <a:schemeClr val="tx1"/>
                </a:solidFill>
                <a:latin typeface="Georgia" panose="02040502050405020303" pitchFamily="18" charset="0"/>
                <a:cs typeface="Microsoft Sans Serif" panose="020B0604020202020204" pitchFamily="34" charset="0"/>
              </a:rPr>
              <a:t> bath and walk-in closet. This master bedroom suite would also work for a teen or mother-in law suite! There are three additional bedrooms upstairs and two that share a Jack-n-Jill bath with dual sinks. Completing the upstairs is a 600 </a:t>
            </a:r>
            <a:r>
              <a:rPr lang="en-US" sz="1150" dirty="0" err="1">
                <a:solidFill>
                  <a:schemeClr val="tx1"/>
                </a:solidFill>
                <a:latin typeface="Georgia" panose="02040502050405020303" pitchFamily="18" charset="0"/>
                <a:cs typeface="Microsoft Sans Serif" panose="020B0604020202020204" pitchFamily="34" charset="0"/>
              </a:rPr>
              <a:t>sqft</a:t>
            </a:r>
            <a:r>
              <a:rPr lang="en-US" sz="1150" dirty="0">
                <a:solidFill>
                  <a:schemeClr val="tx1"/>
                </a:solidFill>
                <a:latin typeface="Georgia" panose="02040502050405020303" pitchFamily="18" charset="0"/>
                <a:cs typeface="Microsoft Sans Serif" panose="020B0604020202020204" pitchFamily="34" charset="0"/>
              </a:rPr>
              <a:t> bonus room with own stairs, and large walk-in closet: this room could be a media room, office, or 6th bedroom. The home has a vast amount of closet space and an abundance of additional attic storage! Ashborough East in Summerville is a wonderfully landscaped community with a clubhouse, play park, tennis courts, boat storage, and community pool!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15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509475" y="131262"/>
            <a:ext cx="5164422"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Huge Home In Ashborough East</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109986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4496" y="220512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54496" y="662616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4496" y="552090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54496" y="331038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54496" y="441564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4496" y="773142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473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301 Upshur Court Ashborough East · Summerville, SC 29485 MLS# 18030091 · $475,000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67</cp:revision>
  <dcterms:created xsi:type="dcterms:W3CDTF">2006-08-16T00:00:00Z</dcterms:created>
  <dcterms:modified xsi:type="dcterms:W3CDTF">2019-01-04T18:19:35Z</dcterms:modified>
</cp:coreProperties>
</file>