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64750"/>
  <p:notesSz cx="7772400" cy="10064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120072"/>
            <a:ext cx="6611937" cy="2113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636260"/>
            <a:ext cx="5445125" cy="251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515" y="0"/>
            <a:ext cx="7679324" cy="100643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76548" y="0"/>
            <a:ext cx="2408732" cy="17310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6036" y="2062581"/>
            <a:ext cx="7193762" cy="41043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1254" y="6309012"/>
            <a:ext cx="443884" cy="42612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55596" y="6382918"/>
            <a:ext cx="411332" cy="29888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16828" y="6359354"/>
            <a:ext cx="337352" cy="40245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96459" y="7806410"/>
            <a:ext cx="2394012" cy="181696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955219" y="7904078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1979726"/>
                </a:moveTo>
                <a:lnTo>
                  <a:pt x="0" y="0"/>
                </a:lnTo>
              </a:path>
            </a:pathLst>
          </a:custGeom>
          <a:ln w="8877">
            <a:solidFill>
              <a:srgbClr val="20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02590"/>
            <a:ext cx="7000875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314892"/>
            <a:ext cx="7000875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360218"/>
            <a:ext cx="2489200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vimeo.com/1128684724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B91858-0C8F-539F-2035-DF28DC55EDBB}"/>
              </a:ext>
            </a:extLst>
          </p:cNvPr>
          <p:cNvSpPr/>
          <p:nvPr/>
        </p:nvSpPr>
        <p:spPr>
          <a:xfrm>
            <a:off x="0" y="6982155"/>
            <a:ext cx="7772400" cy="308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907920" y="-184544"/>
            <a:ext cx="3123565" cy="3712210"/>
          </a:xfrm>
          <a:prstGeom prst="rect">
            <a:avLst/>
          </a:prstGeom>
        </p:spPr>
        <p:txBody>
          <a:bodyPr vert="horz" wrap="square" lIns="0" tIns="49974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3935"/>
              </a:spcBef>
            </a:pPr>
            <a:r>
              <a:rPr lang="en-US" sz="6300" b="1" spc="-730" dirty="0">
                <a:solidFill>
                  <a:srgbClr val="232424"/>
                </a:solidFill>
                <a:latin typeface="Times New Roman"/>
                <a:cs typeface="Times New Roman"/>
              </a:rPr>
              <a:t>JUS</a:t>
            </a:r>
            <a:endParaRPr lang="en-US" sz="6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9714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ROSEBERRY</a:t>
            </a:r>
            <a:r>
              <a:rPr sz="175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STREE</a:t>
            </a:r>
            <a:endParaRPr sz="1750" dirty="0">
              <a:latin typeface="Times New Roman"/>
              <a:cs typeface="Times New Roman"/>
            </a:endParaRPr>
          </a:p>
          <a:p>
            <a:pPr marL="755015">
              <a:lnSpc>
                <a:spcPct val="100000"/>
              </a:lnSpc>
              <a:spcBef>
                <a:spcPts val="575"/>
              </a:spcBef>
            </a:pPr>
            <a:r>
              <a:rPr sz="1650" b="1" spc="140" dirty="0">
                <a:solidFill>
                  <a:srgbClr val="1E1E1E"/>
                </a:solidFill>
                <a:latin typeface="Arial"/>
                <a:cs typeface="Arial"/>
              </a:rPr>
              <a:t>MOTIVATED</a:t>
            </a:r>
            <a:r>
              <a:rPr sz="1650" b="1" spc="1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Arial"/>
                <a:cs typeface="Arial"/>
              </a:rPr>
              <a:t>SELLER!</a:t>
            </a:r>
            <a:endParaRPr sz="1650" dirty="0">
              <a:latin typeface="Arial"/>
              <a:cs typeface="Arial"/>
            </a:endParaRPr>
          </a:p>
          <a:p>
            <a:pPr marL="283845" algn="ctr">
              <a:lnSpc>
                <a:spcPct val="100000"/>
              </a:lnSpc>
              <a:spcBef>
                <a:spcPts val="430"/>
              </a:spcBef>
            </a:pPr>
            <a:r>
              <a:rPr sz="850" i="1" spc="570" dirty="0">
                <a:solidFill>
                  <a:srgbClr val="5C5F63"/>
                </a:solidFill>
                <a:latin typeface="Times New Roman"/>
                <a:cs typeface="Times New Roman"/>
              </a:rPr>
              <a:t>/</a:t>
            </a:r>
            <a:endParaRPr sz="850" dirty="0">
              <a:latin typeface="Times New Roman"/>
              <a:cs typeface="Times New Roman"/>
            </a:endParaRPr>
          </a:p>
          <a:p>
            <a:pPr marR="426720" algn="ctr">
              <a:lnSpc>
                <a:spcPct val="100000"/>
              </a:lnSpc>
              <a:spcBef>
                <a:spcPts val="355"/>
              </a:spcBef>
            </a:pPr>
            <a:r>
              <a:rPr sz="850" i="1" spc="360" dirty="0">
                <a:solidFill>
                  <a:srgbClr val="5C5F63"/>
                </a:solidFill>
                <a:latin typeface="Times New Roman"/>
                <a:cs typeface="Times New Roman"/>
              </a:rPr>
              <a:t>7</a:t>
            </a:r>
            <a:endParaRPr sz="850" dirty="0">
              <a:latin typeface="Times New Roman"/>
              <a:cs typeface="Times New Roman"/>
            </a:endParaRPr>
          </a:p>
          <a:p>
            <a:pPr marL="995044">
              <a:lnSpc>
                <a:spcPct val="100000"/>
              </a:lnSpc>
              <a:spcBef>
                <a:spcPts val="525"/>
              </a:spcBef>
            </a:pPr>
            <a:r>
              <a:rPr sz="400" spc="295" dirty="0">
                <a:solidFill>
                  <a:srgbClr val="68685F"/>
                </a:solidFill>
                <a:latin typeface="Times New Roman"/>
                <a:cs typeface="Times New Roman"/>
              </a:rPr>
              <a:t>1/</a:t>
            </a:r>
            <a:endParaRPr sz="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848994" algn="ctr">
              <a:lnSpc>
                <a:spcPct val="100000"/>
              </a:lnSpc>
            </a:pPr>
            <a:r>
              <a:rPr sz="5900" b="1" spc="665" dirty="0">
                <a:solidFill>
                  <a:srgbClr val="717778"/>
                </a:solidFill>
                <a:latin typeface="Agency FB"/>
                <a:cs typeface="Agency FB"/>
              </a:rPr>
              <a:t>ii</a:t>
            </a:r>
            <a:endParaRPr sz="5900" dirty="0">
              <a:latin typeface="Agency FB"/>
              <a:cs typeface="Agency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5309" y="4861382"/>
            <a:ext cx="250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25" dirty="0">
                <a:solidFill>
                  <a:srgbClr val="6F6B6B"/>
                </a:solidFill>
                <a:latin typeface="Times New Roman"/>
                <a:cs typeface="Times New Roman"/>
              </a:rPr>
              <a:t>�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819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$635,000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0383" y="6982155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3</a:t>
            </a:r>
            <a:r>
              <a:rPr sz="1200" spc="215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 </a:t>
            </a:r>
            <a:r>
              <a:rPr sz="1200" spc="-60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BED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2324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3 </a:t>
            </a:r>
            <a:r>
              <a:rPr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BATH</a:t>
            </a:r>
            <a:endParaRPr sz="1200" dirty="0">
              <a:latin typeface="Avenir Next LT Pro" panose="020B0504020202020204" pitchFamily="34" charset="0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2304" y="6982155"/>
            <a:ext cx="10401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1,512</a:t>
            </a:r>
            <a:r>
              <a:rPr sz="1200" spc="-6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4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SQ_FT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5457" y="6982155"/>
            <a:ext cx="949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0.</a:t>
            </a:r>
            <a:r>
              <a:rPr lang="en-US"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22</a:t>
            </a:r>
            <a:r>
              <a:rPr sz="1200" spc="3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2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ACRES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81" y="7342708"/>
            <a:ext cx="4996815" cy="2510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5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Fully reimagined and renovated, this stunning one-story 3-bedroom, 3-bath brick ranch blends timeless charm with modern luxury. Inside, you'll find refinished hardwood floors, all-new solid doors, recessed lighting, and a designer-inspired palette throughout. The chef's kitchen features new cabinetry, quartz countertops, tile backsplash, a 36" gas range, stainless appliances, and a stylish coffee bar area with wine fridge. Two ensuite bedrooms offer spa-quality tile baths, while the hall bath includes a tub for guests or family. The dining area has space for a large table and the den offers spacious seating options around the wood-burning fireplace. The open concept allows entertaining and flow throughout. The large laundry/mudroom bonus space adds versatility and convenience. Enjoy a new roof, new plumbing, fresh paint inside and out, new shutters, a brand-new double-wide driveway, one-car garage, and a large fenced backyard in a quiet, no-HOA neighborhood. Exceptional West Ashley location near the Greenway, I-526, grocery stores, restaurants, and only 10 minutes to downtown Charleston.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5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listed at $635,000. A true turnkey gem.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92775" y="9644583"/>
            <a:ext cx="138366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75" dirty="0">
                <a:solidFill>
                  <a:srgbClr val="2B2B2B"/>
                </a:solidFill>
                <a:latin typeface="Calibri"/>
                <a:cs typeface="Calibri"/>
              </a:rPr>
              <a:t>SCOTT</a:t>
            </a:r>
            <a:r>
              <a:rPr sz="950" spc="14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25" dirty="0">
                <a:solidFill>
                  <a:srgbClr val="2B2B2B"/>
                </a:solidFill>
                <a:latin typeface="Calibri"/>
                <a:cs typeface="Calibri"/>
              </a:rPr>
              <a:t>BASKIN</a:t>
            </a:r>
            <a:r>
              <a:rPr sz="950" spc="10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45" dirty="0">
                <a:solidFill>
                  <a:srgbClr val="2B2B2B"/>
                </a:solidFill>
                <a:latin typeface="Calibri"/>
                <a:cs typeface="Calibri"/>
              </a:rPr>
              <a:t>TEAM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65A8D-C081-2EAE-7E44-87FC868F26D5}"/>
              </a:ext>
            </a:extLst>
          </p:cNvPr>
          <p:cNvSpPr/>
          <p:nvPr/>
        </p:nvSpPr>
        <p:spPr>
          <a:xfrm>
            <a:off x="0" y="0"/>
            <a:ext cx="7772400" cy="615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77512-AD66-5D29-F840-7C09AA8FB26D}"/>
              </a:ext>
            </a:extLst>
          </p:cNvPr>
          <p:cNvSpPr txBox="1"/>
          <p:nvPr/>
        </p:nvSpPr>
        <p:spPr>
          <a:xfrm>
            <a:off x="1070367" y="1128573"/>
            <a:ext cx="563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301 Culver Avenue</a:t>
            </a: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Air Harbor | Charleston, SC 29407 | MLS# 25028393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0B940-AF1D-8DEC-DAED-824AA5D261BD}"/>
              </a:ext>
            </a:extLst>
          </p:cNvPr>
          <p:cNvSpPr txBox="1"/>
          <p:nvPr/>
        </p:nvSpPr>
        <p:spPr>
          <a:xfrm>
            <a:off x="0" y="317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Rastanty Cortez" panose="02000506000000020003" pitchFamily="2" charset="0"/>
              </a:rPr>
              <a:t>Just Listed! Open House this Saturday 1:30-3:30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B338C7-2BE5-A6C4-9C54-5EF42D11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775" y="7342708"/>
            <a:ext cx="1383665" cy="1355992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BA4D6-1048-23EE-315A-36DF33180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 b="21897"/>
          <a:stretch/>
        </p:blipFill>
        <p:spPr>
          <a:xfrm>
            <a:off x="310609" y="2060574"/>
            <a:ext cx="7162831" cy="26839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944B89-E416-EDC3-3BB9-717E67B39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0" b="21380"/>
          <a:stretch/>
        </p:blipFill>
        <p:spPr>
          <a:xfrm>
            <a:off x="310610" y="4803776"/>
            <a:ext cx="3549682" cy="1355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D57CCC-2883-41E4-0FA4-1994BCA4D9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21443"/>
          <a:stretch/>
        </p:blipFill>
        <p:spPr>
          <a:xfrm>
            <a:off x="3912109" y="4803776"/>
            <a:ext cx="3561332" cy="13559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963D94-297E-692C-B7CC-F9E87F5D3506}"/>
              </a:ext>
            </a:extLst>
          </p:cNvPr>
          <p:cNvSpPr txBox="1"/>
          <p:nvPr/>
        </p:nvSpPr>
        <p:spPr>
          <a:xfrm>
            <a:off x="5181601" y="8842375"/>
            <a:ext cx="2493518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astanty Cortez" panose="02000506000000020003" pitchFamily="2" charset="0"/>
              </a:rPr>
              <a:t>Scott Baskin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SCOTT BASKIN TEAM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843-324-4139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scott@explorecharlestonrealestate.com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185992-597A-6177-4678-57D8EF2E316D}"/>
              </a:ext>
            </a:extLst>
          </p:cNvPr>
          <p:cNvCxnSpPr/>
          <p:nvPr/>
        </p:nvCxnSpPr>
        <p:spPr>
          <a:xfrm>
            <a:off x="5181600" y="7562637"/>
            <a:ext cx="0" cy="2304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8C116436-65F9-7B6E-0ABD-E389E40F9B70}"/>
              </a:ext>
            </a:extLst>
          </p:cNvPr>
          <p:cNvSpPr txBox="1"/>
          <p:nvPr/>
        </p:nvSpPr>
        <p:spPr>
          <a:xfrm>
            <a:off x="2848098" y="1884639"/>
            <a:ext cx="2076209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TAKE A VIDEO TOUR!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274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Agency FB</vt:lpstr>
      <vt:lpstr>Arial</vt:lpstr>
      <vt:lpstr>Avenir Next LT Pro</vt:lpstr>
      <vt:lpstr>Avenir Next LT Pro Light</vt:lpstr>
      <vt:lpstr>Calibri</vt:lpstr>
      <vt:lpstr>Rastanty Cortez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14</cp:revision>
  <dcterms:created xsi:type="dcterms:W3CDTF">2024-10-10T14:14:31Z</dcterms:created>
  <dcterms:modified xsi:type="dcterms:W3CDTF">2025-10-23T17:30:36Z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Creator">
    <vt:lpwstr>Adobe Acrobat 22.1</vt:lpwstr>
  </property>
  <property fmtid="{D5CDD505-2E9C-101B-9397-08002B2CF9AE}" pid="4" name="LastSaved">
    <vt:filetime>2024-10-10T00:00:00Z</vt:filetime>
  </property>
  <property fmtid="{D5CDD505-2E9C-101B-9397-08002B2CF9AE}" pid="5" name="Producer">
    <vt:lpwstr>Adobe Acrobat 22.1 Image Conversion Plug-in</vt:lpwstr>
  </property>
</Properties>
</file>