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176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8757514"/>
            <a:ext cx="7772400" cy="130088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7772" y="8878214"/>
            <a:ext cx="1912010" cy="104607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005279" y="8864803"/>
            <a:ext cx="5767121" cy="104607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007870" y="5923280"/>
            <a:ext cx="5505450" cy="268224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007870" y="8873388"/>
            <a:ext cx="5699760" cy="100584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770" y="8900759"/>
            <a:ext cx="1748790" cy="100584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1/21/2015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772584" y="346923"/>
            <a:ext cx="4987290" cy="535517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6800850" y="335280"/>
            <a:ext cx="712470" cy="558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70220" y="894081"/>
            <a:ext cx="1748790" cy="8090959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894080"/>
            <a:ext cx="4728210" cy="809096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70220" y="9164324"/>
            <a:ext cx="1878330" cy="535517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1" y="9164038"/>
            <a:ext cx="4737461" cy="535517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5181870" y="0"/>
            <a:ext cx="272034" cy="100584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5220732" y="894080"/>
            <a:ext cx="194310" cy="916432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220732" y="0"/>
            <a:ext cx="194310" cy="78232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4926727" y="287258"/>
            <a:ext cx="782320" cy="20780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51" y="335280"/>
            <a:ext cx="6930390" cy="145288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520751" y="2346960"/>
            <a:ext cx="6930390" cy="659384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5860" y="4023361"/>
            <a:ext cx="6054646" cy="2454063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2235200"/>
            <a:ext cx="7772400" cy="16764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2346960"/>
            <a:ext cx="1101090" cy="145288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165860" y="2346960"/>
            <a:ext cx="6606540" cy="14528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5860" y="2346960"/>
            <a:ext cx="6477000" cy="145288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2570480"/>
            <a:ext cx="1101090" cy="102912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518160" y="2331365"/>
            <a:ext cx="3303270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118166" y="2331365"/>
            <a:ext cx="3303270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1/21/2015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390" y="400473"/>
            <a:ext cx="6930390" cy="1275927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18160" y="3576320"/>
            <a:ext cx="3303270" cy="525272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080510" y="3576320"/>
            <a:ext cx="3303270" cy="525272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1/21/2015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518160" y="2570480"/>
            <a:ext cx="3303270" cy="938784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080510" y="2570480"/>
            <a:ext cx="3303270" cy="938784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9164320"/>
            <a:ext cx="453390" cy="558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" y="400473"/>
            <a:ext cx="6865620" cy="1275927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8160" y="2570480"/>
            <a:ext cx="1360170" cy="637032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007870" y="2570480"/>
            <a:ext cx="5440680" cy="648208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60170" y="8046720"/>
            <a:ext cx="6217920" cy="100584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7772" y="6705600"/>
            <a:ext cx="7772400" cy="130088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7772" y="6839712"/>
            <a:ext cx="1243584" cy="104607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313536" y="6826301"/>
            <a:ext cx="6458864" cy="104607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0170" y="6817360"/>
            <a:ext cx="6217920" cy="100584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230630" y="0"/>
            <a:ext cx="85496" cy="10071811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5311140" y="9164321"/>
            <a:ext cx="2266950" cy="535517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1/21/2015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6845298"/>
            <a:ext cx="1230630" cy="97324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360170" y="9164036"/>
            <a:ext cx="3886200" cy="535517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6490" y="0"/>
            <a:ext cx="6445910" cy="6701130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518160" y="335280"/>
            <a:ext cx="6930390" cy="145288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20751" y="2346960"/>
            <a:ext cx="6930390" cy="66385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181600" y="9164321"/>
            <a:ext cx="2266950" cy="535517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18160" y="9164036"/>
            <a:ext cx="4607921" cy="535517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810512"/>
            <a:ext cx="7772400" cy="46939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877568"/>
            <a:ext cx="453390" cy="33528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01967" y="1877568"/>
            <a:ext cx="7270433" cy="3352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865926"/>
            <a:ext cx="453390" cy="35856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14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png"/><Relationship Id="rId10" Type="http://schemas.openxmlformats.org/officeDocument/2006/relationships/image" Target="../media/image11.jpeg"/><Relationship Id="rId4" Type="http://schemas.openxmlformats.org/officeDocument/2006/relationships/image" Target="../media/image5.jpg"/><Relationship Id="rId9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4222" y="762000"/>
            <a:ext cx="6511576" cy="366419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-76200" y="8839200"/>
            <a:ext cx="7924800" cy="11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9725" y="4699366"/>
            <a:ext cx="4560570" cy="1267524"/>
          </a:xfrm>
          <a:ln>
            <a:solidFill>
              <a:schemeClr val="bg1">
                <a:lumMod val="50000"/>
              </a:schemeClr>
            </a:solidFill>
          </a:ln>
        </p:spPr>
        <p:txBody>
          <a:bodyPr anchor="ctr">
            <a:noAutofit/>
          </a:bodyPr>
          <a:lstStyle/>
          <a:p>
            <a:pPr algn="ctr"/>
            <a:r>
              <a:rPr lang="en-US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3020 December Lane</a:t>
            </a:r>
            <a:br>
              <a:rPr lang="en-US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da-DK" sz="1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Ladson, SC 29485</a:t>
            </a:r>
            <a:br>
              <a:rPr lang="da-DK" sz="1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da-DK" sz="1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</a:t>
            </a:r>
            <a:r>
              <a:rPr lang="da-DK"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 </a:t>
            </a:r>
            <a:r>
              <a:rPr lang="da-DK" sz="18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15001456</a:t>
            </a:r>
            <a:br>
              <a:rPr lang="da-DK" sz="18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da-DK" sz="18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$134,900</a:t>
            </a:r>
            <a:endParaRPr lang="en-US" sz="12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887230"/>
            <a:ext cx="7780020" cy="1036320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it-IT" sz="3400" b="1" dirty="0" smtClean="0">
                <a:solidFill>
                  <a:schemeClr val="tx1"/>
                </a:solidFill>
              </a:rPr>
              <a:t>Randy Spear</a:t>
            </a:r>
            <a:endParaRPr lang="it-IT" sz="3400" b="1" dirty="0">
              <a:solidFill>
                <a:schemeClr val="tx1"/>
              </a:solidFill>
            </a:endParaRPr>
          </a:p>
          <a:p>
            <a:pPr algn="ctr"/>
            <a:r>
              <a:rPr lang="it-IT" sz="2500" dirty="0" smtClean="0">
                <a:solidFill>
                  <a:schemeClr val="tx1"/>
                </a:solidFill>
              </a:rPr>
              <a:t>843-568-2800 </a:t>
            </a:r>
            <a:r>
              <a:rPr lang="it-IT" sz="2500" dirty="0">
                <a:solidFill>
                  <a:schemeClr val="tx1"/>
                </a:solidFill>
              </a:rPr>
              <a:t>M</a:t>
            </a:r>
          </a:p>
          <a:p>
            <a:pPr algn="ctr"/>
            <a:r>
              <a:rPr lang="it-IT" sz="2500" smtClean="0">
                <a:solidFill>
                  <a:schemeClr val="tx1"/>
                </a:solidFill>
              </a:rPr>
              <a:t>rspear@carolinaone.com</a:t>
            </a:r>
            <a:endParaRPr lang="it-IT" sz="2500" dirty="0">
              <a:solidFill>
                <a:schemeClr val="tx1"/>
              </a:solidFill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636"/>
          <a:stretch/>
        </p:blipFill>
        <p:spPr bwMode="auto">
          <a:xfrm>
            <a:off x="8153400" y="5029200"/>
            <a:ext cx="546541" cy="945257"/>
          </a:xfrm>
          <a:prstGeom prst="rect">
            <a:avLst/>
          </a:prstGeom>
          <a:noFill/>
          <a:ln w="28575">
            <a:solidFill>
              <a:schemeClr val="tx1">
                <a:lumMod val="9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810" y="0"/>
            <a:ext cx="77724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Country Living Close To The City ~ $</a:t>
            </a:r>
            <a:r>
              <a:rPr lang="en-US" sz="28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134,900</a:t>
            </a:r>
          </a:p>
          <a:p>
            <a:pPr algn="ctr"/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1.86 acres of level land with lots of privacy!</a:t>
            </a:r>
            <a:endParaRPr lang="en-US" sz="24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6363" y="6934200"/>
            <a:ext cx="7647295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/>
              <a:t>A little country but close to the city! </a:t>
            </a:r>
            <a:r>
              <a:rPr lang="en-US" sz="1400" dirty="0" smtClean="0"/>
              <a:t>4 </a:t>
            </a:r>
            <a:r>
              <a:rPr lang="en-US" sz="1400" dirty="0"/>
              <a:t>bedroom 2 1/2 bath with an extra 5th room that can be used as an office or spare bedroom! Large kitchen with Island and eating area. Formal dining room and a family room with w/b fireplace. Large level lot with the back half fenced and the front half open. The large garage has a connected 2 car carport and has storage above. The home is in good condition but could use a touch of TLC. The front porch is covered and is approximately 10x22. There is also a new 8x10 deck on the rear of the home. If your looking for a quiet laid back kind of living this is truly for you. Not a short sale or foreclosure. If schools and square footage is important verify information.</a:t>
            </a: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84220" y="8893326"/>
            <a:ext cx="679730" cy="1024128"/>
          </a:xfrm>
          <a:prstGeom prst="rect">
            <a:avLst/>
          </a:prstGeom>
          <a:noFill/>
          <a:ln w="9525">
            <a:solidFill>
              <a:schemeClr val="tx1">
                <a:lumMod val="6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-7620" y="8914711"/>
            <a:ext cx="1943100" cy="981358"/>
            <a:chOff x="-7620" y="8899073"/>
            <a:chExt cx="1943100" cy="981358"/>
          </a:xfrm>
        </p:grpSpPr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830" y="8899073"/>
              <a:ext cx="838200" cy="5343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6"/>
            <p:cNvSpPr/>
            <p:nvPr/>
          </p:nvSpPr>
          <p:spPr>
            <a:xfrm>
              <a:off x="-7620" y="9372600"/>
              <a:ext cx="1943100" cy="507831"/>
            </a:xfrm>
            <a:prstGeom prst="rect">
              <a:avLst/>
            </a:prstGeom>
          </p:spPr>
          <p:txBody>
            <a:bodyPr anchor="b">
              <a:spAutoFit/>
            </a:bodyPr>
            <a:lstStyle/>
            <a:p>
              <a:pPr lvl="0" algn="ctr"/>
              <a:r>
                <a:rPr lang="en-US" sz="900" dirty="0"/>
                <a:t>Carolina One Real Estate</a:t>
              </a:r>
            </a:p>
            <a:p>
              <a:pPr lvl="0" algn="ctr"/>
              <a:r>
                <a:rPr lang="en-US" sz="900" dirty="0"/>
                <a:t>1530 Trolley Road</a:t>
              </a:r>
            </a:p>
            <a:p>
              <a:pPr lvl="0" algn="ctr"/>
              <a:r>
                <a:rPr lang="en-US" sz="900" dirty="0"/>
                <a:t>Summerville, SC 29485</a:t>
              </a:r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8001000" y="2362200"/>
            <a:ext cx="4572000" cy="0"/>
          </a:xfrm>
          <a:prstGeom prst="line">
            <a:avLst/>
          </a:prstGeom>
          <a:ln w="9525">
            <a:solidFill>
              <a:schemeClr val="tx1">
                <a:lumMod val="8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8077200" y="3037790"/>
            <a:ext cx="38862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BEDROOMS | 3½ BATHS | 3,600 SQ FT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417257" y="6095505"/>
            <a:ext cx="6945506" cy="710080"/>
            <a:chOff x="488565" y="6278329"/>
            <a:chExt cx="6945506" cy="710080"/>
          </a:xfrm>
        </p:grpSpPr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830464" y="6278329"/>
              <a:ext cx="1261872" cy="710080"/>
            </a:xfrm>
            <a:prstGeom prst="rect">
              <a:avLst/>
            </a:prstGeom>
            <a:noFill/>
            <a:ln w="28575">
              <a:solidFill>
                <a:schemeClr val="tx1">
                  <a:lumMod val="9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88565" y="6307970"/>
              <a:ext cx="1156525" cy="650799"/>
            </a:xfrm>
            <a:prstGeom prst="rect">
              <a:avLst/>
            </a:prstGeom>
            <a:noFill/>
            <a:ln w="28575">
              <a:solidFill>
                <a:schemeClr val="tx1">
                  <a:lumMod val="9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1" name="Picture 6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724955" y="6278329"/>
              <a:ext cx="1261872" cy="710080"/>
            </a:xfrm>
            <a:prstGeom prst="rect">
              <a:avLst/>
            </a:prstGeom>
            <a:noFill/>
            <a:ln w="28575">
              <a:solidFill>
                <a:schemeClr val="tx1">
                  <a:lumMod val="9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9" name="Picture 6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172200" y="6278329"/>
              <a:ext cx="1261871" cy="710080"/>
            </a:xfrm>
            <a:prstGeom prst="rect">
              <a:avLst/>
            </a:prstGeom>
            <a:noFill/>
            <a:ln w="28575">
              <a:solidFill>
                <a:schemeClr val="tx1">
                  <a:lumMod val="9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0" name="Picture 6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77710" y="6278329"/>
              <a:ext cx="1261871" cy="710080"/>
            </a:xfrm>
            <a:prstGeom prst="rect">
              <a:avLst/>
            </a:prstGeom>
            <a:noFill/>
            <a:ln w="28575">
              <a:solidFill>
                <a:schemeClr val="tx1">
                  <a:lumMod val="9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grpSp>
        <p:nvGrpSpPr>
          <p:cNvPr id="13" name="Group 12"/>
          <p:cNvGrpSpPr/>
          <p:nvPr/>
        </p:nvGrpSpPr>
        <p:grpSpPr>
          <a:xfrm>
            <a:off x="417257" y="3860672"/>
            <a:ext cx="6945506" cy="710079"/>
            <a:chOff x="488565" y="3860672"/>
            <a:chExt cx="6945506" cy="710079"/>
          </a:xfrm>
        </p:grpSpPr>
        <p:pic>
          <p:nvPicPr>
            <p:cNvPr id="22" name="Picture 7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88565" y="3890312"/>
              <a:ext cx="1156524" cy="650799"/>
            </a:xfrm>
            <a:prstGeom prst="rect">
              <a:avLst/>
            </a:prstGeom>
            <a:noFill/>
            <a:ln w="28575">
              <a:solidFill>
                <a:schemeClr val="tx1">
                  <a:lumMod val="9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3" name="Picture 6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172200" y="3860672"/>
              <a:ext cx="1261871" cy="710079"/>
            </a:xfrm>
            <a:prstGeom prst="rect">
              <a:avLst/>
            </a:prstGeom>
            <a:noFill/>
            <a:ln w="28575">
              <a:solidFill>
                <a:schemeClr val="tx1">
                  <a:lumMod val="9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4" name="Picture 6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77709" y="3860672"/>
              <a:ext cx="1261871" cy="710079"/>
            </a:xfrm>
            <a:prstGeom prst="rect">
              <a:avLst/>
            </a:prstGeom>
            <a:noFill/>
            <a:ln w="28575">
              <a:solidFill>
                <a:schemeClr val="tx1">
                  <a:lumMod val="9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003766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101</TotalTime>
  <Words>197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Median</vt:lpstr>
      <vt:lpstr>3020 December Lane Ladson, SC 29485 MLS# 15001456 $134,900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327 Double Churchs Rd Ruffin, SC  MLS# 1408450 Reduced to $389,000  4 Bedrooms | 3½ Baths | 3,600 Sq Ft</dc:title>
  <dc:creator>CVH360</dc:creator>
  <cp:lastModifiedBy>atp1313@gmail.com</cp:lastModifiedBy>
  <cp:revision>18</cp:revision>
  <dcterms:created xsi:type="dcterms:W3CDTF">2006-08-16T00:00:00Z</dcterms:created>
  <dcterms:modified xsi:type="dcterms:W3CDTF">2015-01-21T17:19:40Z</dcterms:modified>
</cp:coreProperties>
</file>