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30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8757514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7772" y="8878214"/>
            <a:ext cx="1912010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05279" y="8864803"/>
            <a:ext cx="5767121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07870" y="5923280"/>
            <a:ext cx="5505450" cy="268224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007870" y="8873388"/>
            <a:ext cx="5699760" cy="100584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" y="8900759"/>
            <a:ext cx="1748790" cy="100584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772584" y="346923"/>
            <a:ext cx="4987290" cy="535517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00850" y="335280"/>
            <a:ext cx="71247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894081"/>
            <a:ext cx="1748790" cy="809095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4728210" cy="809096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70220" y="9164324"/>
            <a:ext cx="1878330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1" y="9164038"/>
            <a:ext cx="4737461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5181870" y="0"/>
            <a:ext cx="272034" cy="10058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220732" y="894080"/>
            <a:ext cx="194310" cy="916432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220732" y="0"/>
            <a:ext cx="194310" cy="78232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4926727" y="287258"/>
            <a:ext cx="782320" cy="20780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51" y="335280"/>
            <a:ext cx="6930390" cy="14528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20751" y="2346960"/>
            <a:ext cx="6930390" cy="659384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5860" y="4023361"/>
            <a:ext cx="6054646" cy="2454063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35200"/>
            <a:ext cx="7772400" cy="1676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2346960"/>
            <a:ext cx="1101090" cy="1452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65860" y="2346960"/>
            <a:ext cx="6606540" cy="1452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2346960"/>
            <a:ext cx="6477000" cy="145288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2570480"/>
            <a:ext cx="1101090" cy="102912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8160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118166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90" y="400473"/>
            <a:ext cx="6930390" cy="127592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816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08051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18160" y="2570480"/>
            <a:ext cx="3303270" cy="938784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080510" y="2570480"/>
            <a:ext cx="3303270" cy="938784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9164320"/>
            <a:ext cx="45339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00473"/>
            <a:ext cx="6865620" cy="1275927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8160" y="2570480"/>
            <a:ext cx="1360170" cy="637032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007870" y="2570480"/>
            <a:ext cx="5440680" cy="64820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0170" y="8046720"/>
            <a:ext cx="6217920" cy="100584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7772" y="6705600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7772" y="6839712"/>
            <a:ext cx="1243584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13536" y="6826301"/>
            <a:ext cx="6458864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6817360"/>
            <a:ext cx="6217920" cy="100584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230630" y="0"/>
            <a:ext cx="85496" cy="1007181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5311140" y="9164321"/>
            <a:ext cx="2266950" cy="535517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6845298"/>
            <a:ext cx="1230630" cy="97324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360170" y="9164036"/>
            <a:ext cx="3886200" cy="535517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6490" y="0"/>
            <a:ext cx="6445910" cy="670113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8160" y="335280"/>
            <a:ext cx="6930390" cy="14528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20751" y="2346960"/>
            <a:ext cx="6930390" cy="6638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81600" y="9164321"/>
            <a:ext cx="2266950" cy="535517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18160" y="9164036"/>
            <a:ext cx="4607921" cy="535517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810512"/>
            <a:ext cx="7772400" cy="4693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877568"/>
            <a:ext cx="453390" cy="3352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01967" y="1877568"/>
            <a:ext cx="7270433" cy="3352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865926"/>
            <a:ext cx="453390" cy="35856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jp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2" y="762000"/>
            <a:ext cx="6511576" cy="36641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-76200" y="8839200"/>
            <a:ext cx="79248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9725" y="4699366"/>
            <a:ext cx="4560570" cy="1267524"/>
          </a:xfrm>
          <a:ln>
            <a:solidFill>
              <a:schemeClr val="bg1">
                <a:lumMod val="50000"/>
              </a:schemeClr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3020 December Lane</a:t>
            </a:r>
            <a:b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a-DK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Ladson, SC 29485</a:t>
            </a:r>
            <a:br>
              <a:rPr lang="da-DK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a-DK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</a:t>
            </a:r>
            <a:r>
              <a:rPr lang="da-DK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15001456</a:t>
            </a:r>
            <a:br>
              <a:rPr lang="da-DK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a-DK" sz="1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Reduced to $129,900</a:t>
            </a:r>
            <a:endParaRPr lang="en-US" sz="12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887230"/>
            <a:ext cx="7780020" cy="103632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it-IT" sz="3400" b="1" dirty="0" smtClean="0">
                <a:solidFill>
                  <a:schemeClr val="tx1"/>
                </a:solidFill>
              </a:rPr>
              <a:t>Randy Spear</a:t>
            </a:r>
            <a:endParaRPr lang="it-IT" sz="3400" b="1" dirty="0">
              <a:solidFill>
                <a:schemeClr val="tx1"/>
              </a:solidFill>
            </a:endParaRPr>
          </a:p>
          <a:p>
            <a:pPr algn="ctr"/>
            <a:r>
              <a:rPr lang="it-IT" sz="2500" dirty="0" smtClean="0">
                <a:solidFill>
                  <a:schemeClr val="tx1"/>
                </a:solidFill>
              </a:rPr>
              <a:t>843-568-2800 </a:t>
            </a:r>
            <a:r>
              <a:rPr lang="it-IT" sz="2500" dirty="0">
                <a:solidFill>
                  <a:schemeClr val="tx1"/>
                </a:solidFill>
              </a:rPr>
              <a:t>M</a:t>
            </a:r>
          </a:p>
          <a:p>
            <a:pPr algn="ctr"/>
            <a:r>
              <a:rPr lang="it-IT" sz="2500" smtClean="0">
                <a:solidFill>
                  <a:schemeClr val="tx1"/>
                </a:solidFill>
              </a:rPr>
              <a:t>rspear@carolinaone.com</a:t>
            </a:r>
            <a:endParaRPr lang="it-IT" sz="2500" dirty="0">
              <a:solidFill>
                <a:schemeClr val="tx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636"/>
          <a:stretch/>
        </p:blipFill>
        <p:spPr bwMode="auto">
          <a:xfrm>
            <a:off x="8153400" y="5029200"/>
            <a:ext cx="546541" cy="945257"/>
          </a:xfrm>
          <a:prstGeom prst="rect">
            <a:avLst/>
          </a:prstGeom>
          <a:noFill/>
          <a:ln w="28575">
            <a:solidFill>
              <a:schemeClr val="tx1">
                <a:lumMod val="9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" y="0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Country Living Close To The City ~ $</a:t>
            </a:r>
            <a:r>
              <a:rPr lang="en-US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129,900</a:t>
            </a:r>
            <a:endParaRPr lang="en-US" sz="2800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1.86 acres of level land with lots of privacy!</a:t>
            </a:r>
            <a:endParaRPr lang="en-US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363" y="6934200"/>
            <a:ext cx="764729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1.86 acres! A little country but close to the city! 1.86 acres of level land with lots of privacy! 4 bedroom 2 1/2 bath with an extra 5th room that can be used as an office or spare bedroom! Large kitchen with Island and eating area. Formal dining room and a family room with w/b fireplace. Large level lot with the back half fenced and the front half open. The large garage has a connected 2 car carport and has storage above. The front porch is covered and is approximately 10x22. There is also a new 8x10 deck on the rear of the home. If your looking for a quiet laid back kind of living this is truly for you. Not a short sale or foreclosure. </a:t>
            </a:r>
            <a:r>
              <a:rPr lang="en-US" sz="1400"/>
              <a:t>If schools and square footage is important verify information.</a:t>
            </a:r>
            <a:endParaRPr lang="en-US" sz="1400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84220" y="8893326"/>
            <a:ext cx="679730" cy="1024128"/>
          </a:xfrm>
          <a:prstGeom prst="rect">
            <a:avLst/>
          </a:prstGeom>
          <a:noFill/>
          <a:ln w="952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-7620" y="8914711"/>
            <a:ext cx="1943100" cy="981358"/>
            <a:chOff x="-7620" y="8899073"/>
            <a:chExt cx="1943100" cy="981358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30" y="8899073"/>
              <a:ext cx="838200" cy="534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-7620" y="9372600"/>
              <a:ext cx="1943100" cy="507831"/>
            </a:xfrm>
            <a:prstGeom prst="rect">
              <a:avLst/>
            </a:prstGeom>
          </p:spPr>
          <p:txBody>
            <a:bodyPr anchor="b">
              <a:spAutoFit/>
            </a:bodyPr>
            <a:lstStyle/>
            <a:p>
              <a:pPr lvl="0" algn="ctr"/>
              <a:r>
                <a:rPr lang="en-US" sz="900" dirty="0"/>
                <a:t>Carolina One Real Estate</a:t>
              </a:r>
            </a:p>
            <a:p>
              <a:pPr lvl="0" algn="ctr"/>
              <a:r>
                <a:rPr lang="en-US" sz="900" dirty="0"/>
                <a:t>1530 Trolley Road</a:t>
              </a:r>
            </a:p>
            <a:p>
              <a:pPr lvl="0" algn="ctr"/>
              <a:r>
                <a:rPr lang="en-US" sz="900" dirty="0"/>
                <a:t>Summerville, SC 29485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8001000" y="2362200"/>
            <a:ext cx="4572000" cy="0"/>
          </a:xfrm>
          <a:prstGeom prst="line">
            <a:avLst/>
          </a:prstGeom>
          <a:ln w="9525">
            <a:solidFill>
              <a:schemeClr val="tx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077200" y="3037790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BEDROOMS | 3½ BATHS | 3,600 SQ FT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417257" y="6095505"/>
            <a:ext cx="6945506" cy="710080"/>
            <a:chOff x="488565" y="6278329"/>
            <a:chExt cx="6945506" cy="710080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830464" y="6278329"/>
              <a:ext cx="1261872" cy="710080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8565" y="6307970"/>
              <a:ext cx="1156525" cy="650799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1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724955" y="6278329"/>
              <a:ext cx="1261872" cy="710080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72200" y="6278329"/>
              <a:ext cx="1261871" cy="710080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0" name="Picture 6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77710" y="6278329"/>
              <a:ext cx="1261871" cy="710080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417257" y="3860672"/>
            <a:ext cx="6945506" cy="710079"/>
            <a:chOff x="488565" y="3860672"/>
            <a:chExt cx="6945506" cy="710079"/>
          </a:xfrm>
        </p:grpSpPr>
        <p:pic>
          <p:nvPicPr>
            <p:cNvPr id="22" name="Picture 7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8565" y="3890312"/>
              <a:ext cx="1156524" cy="650799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72200" y="3860672"/>
              <a:ext cx="1261871" cy="710079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77709" y="3860672"/>
              <a:ext cx="1261871" cy="710079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149</TotalTime>
  <Words>196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3020 December Lane Ladson, SC 29485 MLS# 15001456 Reduced to $129,900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atp1313@gmail.com</cp:lastModifiedBy>
  <cp:revision>20</cp:revision>
  <dcterms:created xsi:type="dcterms:W3CDTF">2006-08-16T00:00:00Z</dcterms:created>
  <dcterms:modified xsi:type="dcterms:W3CDTF">2015-03-24T19:54:06Z</dcterms:modified>
</cp:coreProperties>
</file>