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7772400" cy="10058400"/>
  <p:notesSz cx="6858000" cy="9144000"/>
  <p:defaultTextStyle>
    <a:defPPr>
      <a:defRPr lang="en-US"/>
    </a:defPPr>
    <a:lvl1pPr marL="0" algn="l" defTabSz="101882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1pPr>
    <a:lvl2pPr marL="509412" algn="l" defTabSz="101882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2pPr>
    <a:lvl3pPr marL="1018824" algn="l" defTabSz="101882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3pPr>
    <a:lvl4pPr marL="1528237" algn="l" defTabSz="101882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4pPr>
    <a:lvl5pPr marL="2037649" algn="l" defTabSz="101882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5pPr>
    <a:lvl6pPr marL="2547061" algn="l" defTabSz="101882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6pPr>
    <a:lvl7pPr marL="3056473" algn="l" defTabSz="101882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7pPr>
    <a:lvl8pPr marL="3565886" algn="l" defTabSz="101882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8pPr>
    <a:lvl9pPr marL="4075298" algn="l" defTabSz="101882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68">
          <p15:clr>
            <a:srgbClr val="A4A3A4"/>
          </p15:clr>
        </p15:guide>
        <p15:guide id="2" pos="244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E22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8" d="100"/>
          <a:sy n="48" d="100"/>
        </p:scale>
        <p:origin x="2220" y="60"/>
      </p:cViewPr>
      <p:guideLst>
        <p:guide orient="horz" pos="3168"/>
        <p:guide pos="2448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2930" y="3124626"/>
            <a:ext cx="6606540" cy="215603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65860" y="5699760"/>
            <a:ext cx="5440680" cy="257048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094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188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282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376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470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564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65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752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634990" y="402804"/>
            <a:ext cx="1748790" cy="8582236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8620" y="402804"/>
            <a:ext cx="5116830" cy="8582236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3966" y="6463454"/>
            <a:ext cx="6606540" cy="1997710"/>
          </a:xfrm>
        </p:spPr>
        <p:txBody>
          <a:bodyPr anchor="t"/>
          <a:lstStyle>
            <a:lvl1pPr algn="l">
              <a:defRPr sz="45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3966" y="4263180"/>
            <a:ext cx="6606540" cy="2200274"/>
          </a:xfrm>
        </p:spPr>
        <p:txBody>
          <a:bodyPr anchor="b"/>
          <a:lstStyle>
            <a:lvl1pPr marL="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50941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101882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282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03764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54706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05647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56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07529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8620" y="2346962"/>
            <a:ext cx="3432810" cy="6638079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950970" y="2346962"/>
            <a:ext cx="3432810" cy="6638079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" y="2251499"/>
            <a:ext cx="3434160" cy="938318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09412" indent="0">
              <a:buNone/>
              <a:defRPr sz="2200" b="1"/>
            </a:lvl2pPr>
            <a:lvl3pPr marL="1018824" indent="0">
              <a:buNone/>
              <a:defRPr sz="2000" b="1"/>
            </a:lvl3pPr>
            <a:lvl4pPr marL="1528237" indent="0">
              <a:buNone/>
              <a:defRPr sz="1800" b="1"/>
            </a:lvl4pPr>
            <a:lvl5pPr marL="2037649" indent="0">
              <a:buNone/>
              <a:defRPr sz="1800" b="1"/>
            </a:lvl5pPr>
            <a:lvl6pPr marL="2547061" indent="0">
              <a:buNone/>
              <a:defRPr sz="1800" b="1"/>
            </a:lvl6pPr>
            <a:lvl7pPr marL="3056473" indent="0">
              <a:buNone/>
              <a:defRPr sz="1800" b="1"/>
            </a:lvl7pPr>
            <a:lvl8pPr marL="3565886" indent="0">
              <a:buNone/>
              <a:defRPr sz="1800" b="1"/>
            </a:lvl8pPr>
            <a:lvl9pPr marL="4075298" indent="0">
              <a:buNone/>
              <a:defRPr sz="1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8620" y="3189817"/>
            <a:ext cx="3434160" cy="5795222"/>
          </a:xfrm>
        </p:spPr>
        <p:txBody>
          <a:bodyPr/>
          <a:lstStyle>
            <a:lvl1pPr>
              <a:defRPr sz="27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8272" y="2251499"/>
            <a:ext cx="3435508" cy="938318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09412" indent="0">
              <a:buNone/>
              <a:defRPr sz="2200" b="1"/>
            </a:lvl2pPr>
            <a:lvl3pPr marL="1018824" indent="0">
              <a:buNone/>
              <a:defRPr sz="2000" b="1"/>
            </a:lvl3pPr>
            <a:lvl4pPr marL="1528237" indent="0">
              <a:buNone/>
              <a:defRPr sz="1800" b="1"/>
            </a:lvl4pPr>
            <a:lvl5pPr marL="2037649" indent="0">
              <a:buNone/>
              <a:defRPr sz="1800" b="1"/>
            </a:lvl5pPr>
            <a:lvl6pPr marL="2547061" indent="0">
              <a:buNone/>
              <a:defRPr sz="1800" b="1"/>
            </a:lvl6pPr>
            <a:lvl7pPr marL="3056473" indent="0">
              <a:buNone/>
              <a:defRPr sz="1800" b="1"/>
            </a:lvl7pPr>
            <a:lvl8pPr marL="3565886" indent="0">
              <a:buNone/>
              <a:defRPr sz="1800" b="1"/>
            </a:lvl8pPr>
            <a:lvl9pPr marL="4075298" indent="0">
              <a:buNone/>
              <a:defRPr sz="1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948272" y="3189817"/>
            <a:ext cx="3435508" cy="5795222"/>
          </a:xfrm>
        </p:spPr>
        <p:txBody>
          <a:bodyPr/>
          <a:lstStyle>
            <a:lvl1pPr>
              <a:defRPr sz="27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7/22/2015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7/22/2015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7/22/2015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621" y="400474"/>
            <a:ext cx="2557066" cy="1704340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38793" y="400474"/>
            <a:ext cx="4344988" cy="8584566"/>
          </a:xfrm>
        </p:spPr>
        <p:txBody>
          <a:bodyPr/>
          <a:lstStyle>
            <a:lvl1pPr>
              <a:defRPr sz="3600"/>
            </a:lvl1pPr>
            <a:lvl2pPr>
              <a:defRPr sz="3100"/>
            </a:lvl2pPr>
            <a:lvl3pPr>
              <a:defRPr sz="27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8621" y="2104814"/>
            <a:ext cx="2557066" cy="6880226"/>
          </a:xfrm>
        </p:spPr>
        <p:txBody>
          <a:bodyPr/>
          <a:lstStyle>
            <a:lvl1pPr marL="0" indent="0">
              <a:buNone/>
              <a:defRPr sz="1600"/>
            </a:lvl1pPr>
            <a:lvl2pPr marL="509412" indent="0">
              <a:buNone/>
              <a:defRPr sz="1300"/>
            </a:lvl2pPr>
            <a:lvl3pPr marL="1018824" indent="0">
              <a:buNone/>
              <a:defRPr sz="1100"/>
            </a:lvl3pPr>
            <a:lvl4pPr marL="1528237" indent="0">
              <a:buNone/>
              <a:defRPr sz="1000"/>
            </a:lvl4pPr>
            <a:lvl5pPr marL="2037649" indent="0">
              <a:buNone/>
              <a:defRPr sz="1000"/>
            </a:lvl5pPr>
            <a:lvl6pPr marL="2547061" indent="0">
              <a:buNone/>
              <a:defRPr sz="1000"/>
            </a:lvl6pPr>
            <a:lvl7pPr marL="3056473" indent="0">
              <a:buNone/>
              <a:defRPr sz="1000"/>
            </a:lvl7pPr>
            <a:lvl8pPr marL="3565886" indent="0">
              <a:buNone/>
              <a:defRPr sz="1000"/>
            </a:lvl8pPr>
            <a:lvl9pPr marL="4075298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3445" y="7040881"/>
            <a:ext cx="4663440" cy="831216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23445" y="898736"/>
            <a:ext cx="4663440" cy="6035040"/>
          </a:xfrm>
        </p:spPr>
        <p:txBody>
          <a:bodyPr/>
          <a:lstStyle>
            <a:lvl1pPr marL="0" indent="0">
              <a:buNone/>
              <a:defRPr sz="3600"/>
            </a:lvl1pPr>
            <a:lvl2pPr marL="509412" indent="0">
              <a:buNone/>
              <a:defRPr sz="3100"/>
            </a:lvl2pPr>
            <a:lvl3pPr marL="1018824" indent="0">
              <a:buNone/>
              <a:defRPr sz="2700"/>
            </a:lvl3pPr>
            <a:lvl4pPr marL="1528237" indent="0">
              <a:buNone/>
              <a:defRPr sz="2200"/>
            </a:lvl4pPr>
            <a:lvl5pPr marL="2037649" indent="0">
              <a:buNone/>
              <a:defRPr sz="2200"/>
            </a:lvl5pPr>
            <a:lvl6pPr marL="2547061" indent="0">
              <a:buNone/>
              <a:defRPr sz="2200"/>
            </a:lvl6pPr>
            <a:lvl7pPr marL="3056473" indent="0">
              <a:buNone/>
              <a:defRPr sz="2200"/>
            </a:lvl7pPr>
            <a:lvl8pPr marL="3565886" indent="0">
              <a:buNone/>
              <a:defRPr sz="2200"/>
            </a:lvl8pPr>
            <a:lvl9pPr marL="4075298" indent="0">
              <a:buNone/>
              <a:defRPr sz="2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3445" y="7872097"/>
            <a:ext cx="4663440" cy="1180464"/>
          </a:xfrm>
        </p:spPr>
        <p:txBody>
          <a:bodyPr/>
          <a:lstStyle>
            <a:lvl1pPr marL="0" indent="0">
              <a:buNone/>
              <a:defRPr sz="1600"/>
            </a:lvl1pPr>
            <a:lvl2pPr marL="509412" indent="0">
              <a:buNone/>
              <a:defRPr sz="1300"/>
            </a:lvl2pPr>
            <a:lvl3pPr marL="1018824" indent="0">
              <a:buNone/>
              <a:defRPr sz="1100"/>
            </a:lvl3pPr>
            <a:lvl4pPr marL="1528237" indent="0">
              <a:buNone/>
              <a:defRPr sz="1000"/>
            </a:lvl4pPr>
            <a:lvl5pPr marL="2037649" indent="0">
              <a:buNone/>
              <a:defRPr sz="1000"/>
            </a:lvl5pPr>
            <a:lvl6pPr marL="2547061" indent="0">
              <a:buNone/>
              <a:defRPr sz="1000"/>
            </a:lvl6pPr>
            <a:lvl7pPr marL="3056473" indent="0">
              <a:buNone/>
              <a:defRPr sz="1000"/>
            </a:lvl7pPr>
            <a:lvl8pPr marL="3565886" indent="0">
              <a:buNone/>
              <a:defRPr sz="1000"/>
            </a:lvl8pPr>
            <a:lvl9pPr marL="4075298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5000" r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8620" y="402802"/>
            <a:ext cx="6995160" cy="1676400"/>
          </a:xfrm>
          <a:prstGeom prst="rect">
            <a:avLst/>
          </a:prstGeom>
        </p:spPr>
        <p:txBody>
          <a:bodyPr vert="horz" lIns="101882" tIns="50941" rIns="101882" bIns="50941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" y="2346962"/>
            <a:ext cx="6995160" cy="6638079"/>
          </a:xfrm>
          <a:prstGeom prst="rect">
            <a:avLst/>
          </a:prstGeom>
        </p:spPr>
        <p:txBody>
          <a:bodyPr vert="horz" lIns="101882" tIns="50941" rIns="101882" bIns="50941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88620" y="9322648"/>
            <a:ext cx="1813560" cy="535516"/>
          </a:xfrm>
          <a:prstGeom prst="rect">
            <a:avLst/>
          </a:prstGeom>
        </p:spPr>
        <p:txBody>
          <a:bodyPr vert="horz" lIns="101882" tIns="50941" rIns="101882" bIns="50941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55570" y="9322648"/>
            <a:ext cx="2461260" cy="535516"/>
          </a:xfrm>
          <a:prstGeom prst="rect">
            <a:avLst/>
          </a:prstGeom>
        </p:spPr>
        <p:txBody>
          <a:bodyPr vert="horz" lIns="101882" tIns="50941" rIns="101882" bIns="50941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570220" y="9322648"/>
            <a:ext cx="1813560" cy="535516"/>
          </a:xfrm>
          <a:prstGeom prst="rect">
            <a:avLst/>
          </a:prstGeom>
        </p:spPr>
        <p:txBody>
          <a:bodyPr vert="horz" lIns="101882" tIns="50941" rIns="101882" bIns="50941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018824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82059" indent="-382059" algn="l" defTabSz="1018824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27795" indent="-318383" algn="l" defTabSz="1018824" rtl="0" eaLnBrk="1" latinLnBrk="0" hangingPunct="1">
        <a:spcBef>
          <a:spcPct val="20000"/>
        </a:spcBef>
        <a:buFont typeface="Arial" pitchFamily="34" charset="0"/>
        <a:buChar char="–"/>
        <a:defRPr sz="3100" kern="1200">
          <a:solidFill>
            <a:schemeClr val="tx1"/>
          </a:solidFill>
          <a:latin typeface="+mn-lt"/>
          <a:ea typeface="+mn-ea"/>
          <a:cs typeface="+mn-cs"/>
        </a:defRPr>
      </a:lvl2pPr>
      <a:lvl3pPr marL="1273531" indent="-254706" algn="l" defTabSz="1018824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782943" indent="-254706" algn="l" defTabSz="1018824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92355" indent="-254706" algn="l" defTabSz="1018824" rtl="0" eaLnBrk="1" latinLnBrk="0" hangingPunct="1">
        <a:spcBef>
          <a:spcPct val="20000"/>
        </a:spcBef>
        <a:buFont typeface="Arial" pitchFamily="34" charset="0"/>
        <a:buChar char="»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01767" indent="-254706" algn="l" defTabSz="1018824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311180" indent="-254706" algn="l" defTabSz="1018824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820592" indent="-254706" algn="l" defTabSz="1018824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330004" indent="-254706" algn="l" defTabSz="1018824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1882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9412" algn="l" defTabSz="101882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18824" algn="l" defTabSz="101882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28237" algn="l" defTabSz="101882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7649" algn="l" defTabSz="101882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47061" algn="l" defTabSz="101882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56473" algn="l" defTabSz="101882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65886" algn="l" defTabSz="101882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75298" algn="l" defTabSz="101882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3.png"/><Relationship Id="rId7" Type="http://schemas.openxmlformats.org/officeDocument/2006/relationships/image" Target="../media/image7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G"/><Relationship Id="rId5" Type="http://schemas.openxmlformats.org/officeDocument/2006/relationships/image" Target="../media/image5.png"/><Relationship Id="rId10" Type="http://schemas.openxmlformats.org/officeDocument/2006/relationships/image" Target="../media/image10.JPG"/><Relationship Id="rId4" Type="http://schemas.openxmlformats.org/officeDocument/2006/relationships/image" Target="../media/image4.png"/><Relationship Id="rId9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-3436" y="-1"/>
            <a:ext cx="7772027" cy="4870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3811" y="3817841"/>
            <a:ext cx="7768591" cy="990600"/>
          </a:xfrm>
          <a:noFill/>
        </p:spPr>
        <p:txBody>
          <a:bodyPr anchor="ctr">
            <a:normAutofit/>
          </a:bodyPr>
          <a:lstStyle/>
          <a:p>
            <a:pPr algn="l"/>
            <a:r>
              <a:rPr lang="en-US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Caslon Pro" panose="0205050205050A020403" pitchFamily="18" charset="0"/>
              </a:rPr>
              <a:t>Potential Short Sale!</a:t>
            </a:r>
            <a:endParaRPr lang="en-US" sz="32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Caslon Pro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782632" y="8763267"/>
            <a:ext cx="6207137" cy="1019175"/>
            <a:chOff x="609600" y="8763267"/>
            <a:chExt cx="6207137" cy="1019175"/>
          </a:xfrm>
        </p:grpSpPr>
        <p:pic>
          <p:nvPicPr>
            <p:cNvPr id="1033" name="Picture 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600" y="9038302"/>
              <a:ext cx="1901777" cy="469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4" name="Picture 1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87987" y="8763267"/>
              <a:ext cx="1428750" cy="1019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" name="Rectangle 4"/>
          <p:cNvSpPr/>
          <p:nvPr/>
        </p:nvSpPr>
        <p:spPr>
          <a:xfrm>
            <a:off x="-3810" y="9782442"/>
            <a:ext cx="7772401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dirty="0">
                <a:solidFill>
                  <a:schemeClr val="tx1">
                    <a:lumMod val="50000"/>
                  </a:schemeClr>
                </a:solidFill>
                <a:latin typeface="Gill Sans MT" panose="020B0502020104020203" pitchFamily="34" charset="0"/>
              </a:rPr>
              <a:t>Sand Dollar Real Estate Group | 2205 Middle Street | Suite 203, Mailbox 2 | </a:t>
            </a:r>
            <a:r>
              <a:rPr lang="en-US" sz="900" dirty="0" err="1">
                <a:solidFill>
                  <a:schemeClr val="tx1">
                    <a:lumMod val="50000"/>
                  </a:schemeClr>
                </a:solidFill>
                <a:latin typeface="Gill Sans MT" panose="020B0502020104020203" pitchFamily="34" charset="0"/>
              </a:rPr>
              <a:t>Sullivans</a:t>
            </a:r>
            <a:r>
              <a:rPr lang="en-US" sz="900" dirty="0">
                <a:solidFill>
                  <a:schemeClr val="tx1">
                    <a:lumMod val="50000"/>
                  </a:schemeClr>
                </a:solidFill>
                <a:latin typeface="Gill Sans MT" panose="020B0502020104020203" pitchFamily="34" charset="0"/>
              </a:rPr>
              <a:t> Island, SC 29482</a:t>
            </a:r>
          </a:p>
        </p:txBody>
      </p:sp>
      <p:sp>
        <p:nvSpPr>
          <p:cNvPr id="6" name="Rectangle 5"/>
          <p:cNvSpPr/>
          <p:nvPr/>
        </p:nvSpPr>
        <p:spPr>
          <a:xfrm>
            <a:off x="1939290" y="8768268"/>
            <a:ext cx="3886200" cy="104644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400" dirty="0">
                <a:latin typeface="Gill Sans MT" panose="020B0502020104020203" pitchFamily="34" charset="0"/>
              </a:rPr>
              <a:t>Chuck &amp; Edy Mimms</a:t>
            </a:r>
          </a:p>
          <a:p>
            <a:pPr algn="ctr"/>
            <a:r>
              <a:rPr lang="en-US" sz="1200" dirty="0" smtClean="0">
                <a:latin typeface="Gill Sans MT" panose="020B0502020104020203" pitchFamily="34" charset="0"/>
              </a:rPr>
              <a:t>Cell	843-224-9507</a:t>
            </a:r>
            <a:endParaRPr lang="en-US" sz="1200" dirty="0">
              <a:latin typeface="Gill Sans MT" panose="020B0502020104020203" pitchFamily="34" charset="0"/>
            </a:endParaRPr>
          </a:p>
          <a:p>
            <a:pPr algn="ctr"/>
            <a:r>
              <a:rPr lang="en-US" sz="1200" dirty="0" smtClean="0">
                <a:latin typeface="Gill Sans MT" panose="020B0502020104020203" pitchFamily="34" charset="0"/>
              </a:rPr>
              <a:t>Office	843-530-8100</a:t>
            </a:r>
            <a:br>
              <a:rPr lang="en-US" sz="1200" dirty="0" smtClean="0">
                <a:latin typeface="Gill Sans MT" panose="020B0502020104020203" pitchFamily="34" charset="0"/>
              </a:rPr>
            </a:br>
            <a:r>
              <a:rPr lang="en-US" sz="1200" dirty="0" smtClean="0">
                <a:latin typeface="Gill Sans MT" panose="020B0502020104020203" pitchFamily="34" charset="0"/>
              </a:rPr>
              <a:t>www.sanddollarsc.com</a:t>
            </a:r>
            <a:endParaRPr lang="en-US" sz="1200" dirty="0">
              <a:latin typeface="Gill Sans MT" panose="020B0502020104020203" pitchFamily="34" charset="0"/>
            </a:endParaRPr>
          </a:p>
          <a:p>
            <a:pPr algn="ctr"/>
            <a:r>
              <a:rPr lang="en-US" sz="1200" dirty="0">
                <a:latin typeface="Gill Sans MT" panose="020B0502020104020203" pitchFamily="34" charset="0"/>
              </a:rPr>
              <a:t>www.facebook.com/Sanddollarsc</a:t>
            </a:r>
          </a:p>
        </p:txBody>
      </p:sp>
      <p:sp>
        <p:nvSpPr>
          <p:cNvPr id="8" name="Rectangle 7"/>
          <p:cNvSpPr/>
          <p:nvPr/>
        </p:nvSpPr>
        <p:spPr>
          <a:xfrm>
            <a:off x="-3811" y="4909469"/>
            <a:ext cx="7772402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i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Caslon Pro" pitchFamily="18" charset="0"/>
              </a:rPr>
              <a:t>3024 Middle </a:t>
            </a:r>
            <a:r>
              <a:rPr lang="en-US" sz="3200" b="1" i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Caslon Pro" pitchFamily="18" charset="0"/>
              </a:rPr>
              <a:t>Street</a:t>
            </a:r>
          </a:p>
          <a:p>
            <a:pPr algn="ctr"/>
            <a:r>
              <a:rPr lang="en-US" b="1" dirty="0" err="1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Caslon Pro" pitchFamily="18" charset="0"/>
              </a:rPr>
              <a:t>Sullivans</a:t>
            </a:r>
            <a:r>
              <a:rPr lang="en-US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Caslon Pro" pitchFamily="18" charset="0"/>
              </a:rPr>
              <a:t> Island, SC 29482 ~ MLS</a:t>
            </a:r>
            <a:r>
              <a:rPr lang="en-US" b="1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Caslon Pro" pitchFamily="18" charset="0"/>
              </a:rPr>
              <a:t># </a:t>
            </a:r>
            <a:r>
              <a:rPr lang="en-US" b="1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Caslon Pro" pitchFamily="18" charset="0"/>
              </a:rPr>
              <a:t>15018593 ~ </a:t>
            </a:r>
            <a:r>
              <a:rPr lang="en-US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Caslon Pro" pitchFamily="18" charset="0"/>
              </a:rPr>
              <a:t>$</a:t>
            </a:r>
            <a:r>
              <a:rPr lang="en-US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Caslon Pro" pitchFamily="18" charset="0"/>
              </a:rPr>
              <a:t>1,289,000</a:t>
            </a:r>
          </a:p>
          <a:p>
            <a:pPr algn="ctr"/>
            <a:r>
              <a:rPr lang="en-US" sz="16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Caslon Pro" pitchFamily="18" charset="0"/>
              </a:rPr>
              <a:t>4 Bedrooms :: 3½ Baths :: 2,855 sf :: Steps to the Beach</a:t>
            </a:r>
            <a:endParaRPr lang="en-US" sz="1600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Caslon Pro" pitchFamily="18" charset="0"/>
            </a:endParaRPr>
          </a:p>
        </p:txBody>
      </p:sp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4161" y="4639825"/>
            <a:ext cx="1574198" cy="117957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4" name="Picture 7"/>
          <p:cNvPicPr>
            <a:picLocks noChangeAspect="1" noChangeArrowheads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2043368" y="6118479"/>
            <a:ext cx="3678008" cy="244773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136080" y="6118051"/>
            <a:ext cx="7492621" cy="2448203"/>
            <a:chOff x="127379" y="6020269"/>
            <a:chExt cx="7492621" cy="2448203"/>
          </a:xfrm>
        </p:grpSpPr>
        <p:pic>
          <p:nvPicPr>
            <p:cNvPr id="10" name="Picture 3"/>
            <p:cNvPicPr>
              <a:picLocks noChangeAspect="1" noChangeArrowheads="1"/>
            </p:cNvPicPr>
            <p:nvPr/>
          </p:nvPicPr>
          <p:blipFill>
            <a:blip r:embed="rId7"/>
            <a:stretch>
              <a:fillRect/>
            </a:stretch>
          </p:blipFill>
          <p:spPr bwMode="auto">
            <a:xfrm>
              <a:off x="127379" y="6020697"/>
              <a:ext cx="1573591" cy="104723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11" name="Picture 4"/>
            <p:cNvPicPr>
              <a:picLocks noChangeAspect="1" noChangeArrowheads="1"/>
            </p:cNvPicPr>
            <p:nvPr/>
          </p:nvPicPr>
          <p:blipFill>
            <a:blip r:embed="rId8"/>
            <a:stretch>
              <a:fillRect/>
            </a:stretch>
          </p:blipFill>
          <p:spPr bwMode="auto">
            <a:xfrm>
              <a:off x="127769" y="7421499"/>
              <a:ext cx="1573201" cy="104697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13" name="Picture 6"/>
            <p:cNvPicPr>
              <a:picLocks noChangeAspect="1" noChangeArrowheads="1"/>
            </p:cNvPicPr>
            <p:nvPr/>
          </p:nvPicPr>
          <p:blipFill>
            <a:blip r:embed="rId9"/>
            <a:stretch>
              <a:fillRect/>
            </a:stretch>
          </p:blipFill>
          <p:spPr bwMode="auto">
            <a:xfrm>
              <a:off x="6045802" y="7420794"/>
              <a:ext cx="1574198" cy="104763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15" name="Picture 8"/>
            <p:cNvPicPr>
              <a:picLocks noChangeAspect="1" noChangeArrowheads="1"/>
            </p:cNvPicPr>
            <p:nvPr/>
          </p:nvPicPr>
          <p:blipFill>
            <a:blip r:embed="rId10"/>
            <a:stretch>
              <a:fillRect/>
            </a:stretch>
          </p:blipFill>
          <p:spPr bwMode="auto">
            <a:xfrm>
              <a:off x="6045802" y="6020269"/>
              <a:ext cx="1574198" cy="104763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307284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</TotalTime>
  <Words>59</Words>
  <Application>Microsoft Office PowerPoint</Application>
  <PresentationFormat>Custom</PresentationFormat>
  <Paragraphs>9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Adobe Caslon Pro</vt:lpstr>
      <vt:lpstr>Arial</vt:lpstr>
      <vt:lpstr>Calibri</vt:lpstr>
      <vt:lpstr>Gill Sans MT</vt:lpstr>
      <vt:lpstr>Office Theme</vt:lpstr>
      <vt:lpstr>Potential Short Sale!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11 Seahorse Ct Isle of Palms, SC ~ MLS# 1413084 ~ $1,174,000</dc:title>
  <dc:creator>CVH360</dc:creator>
  <cp:lastModifiedBy>A. Thomas</cp:lastModifiedBy>
  <cp:revision>17</cp:revision>
  <dcterms:created xsi:type="dcterms:W3CDTF">2006-08-16T00:00:00Z</dcterms:created>
  <dcterms:modified xsi:type="dcterms:W3CDTF">2015-07-22T21:14:09Z</dcterms:modified>
</cp:coreProperties>
</file>