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4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5/16/2018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5/16/2018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315200" cy="485989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9524" y="3886200"/>
            <a:ext cx="7315199" cy="838200"/>
          </a:xfrm>
          <a:noFill/>
        </p:spPr>
        <p:txBody>
          <a:bodyPr anchor="ctr">
            <a:noAutofit/>
            <a:scene3d>
              <a:camera prst="orthographicFront"/>
              <a:lightRig rig="soft" dir="t">
                <a:rot lat="0" lon="0" rev="17220000"/>
              </a:lightRig>
            </a:scene3d>
            <a:sp3d prstMaterial="softEdge"/>
          </a:bodyPr>
          <a:lstStyle/>
          <a:p>
            <a:r>
              <a:rPr lang="en-US" sz="3200" cap="none" dirty="0">
                <a:ln w="10541" cmpd="sng">
                  <a:solidFill>
                    <a:schemeClr val="bg2">
                      <a:lumMod val="90000"/>
                    </a:schemeClr>
                  </a:solid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rPr>
              <a:t>3025 Jasper Boulevard</a:t>
            </a:r>
            <a:br>
              <a:rPr lang="en-US" sz="3200" cap="none" dirty="0">
                <a:ln w="10541" cmpd="sng">
                  <a:solidFill>
                    <a:schemeClr val="bg2">
                      <a:lumMod val="90000"/>
                    </a:schemeClr>
                  </a:solid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rPr>
            </a:br>
            <a:r>
              <a:rPr lang="en-US" sz="2000" cap="none" dirty="0" err="1">
                <a:ln w="10541" cmpd="sng">
                  <a:solidFill>
                    <a:schemeClr val="bg2">
                      <a:lumMod val="90000"/>
                    </a:schemeClr>
                  </a:solid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rPr>
              <a:t>Sullivans</a:t>
            </a:r>
            <a:r>
              <a:rPr lang="en-US" sz="2000" cap="none" dirty="0">
                <a:ln w="10541" cmpd="sng">
                  <a:solidFill>
                    <a:schemeClr val="bg2">
                      <a:lumMod val="90000"/>
                    </a:schemeClr>
                  </a:solid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rPr>
              <a:t> Island, SC 29482 :: MLS# 18004729 :: $1,299,000</a:t>
            </a:r>
            <a:endParaRPr lang="en-US" sz="1200" cap="none" dirty="0">
              <a:ln w="10541" cmpd="sng">
                <a:solidFill>
                  <a:schemeClr val="bg2">
                    <a:lumMod val="90000"/>
                  </a:schemeClr>
                </a:solid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363" y="9117797"/>
            <a:ext cx="757637" cy="876895"/>
          </a:xfrm>
          <a:prstGeom prst="rect">
            <a:avLst/>
          </a:prstGeom>
        </p:spPr>
      </p:pic>
      <p:pic>
        <p:nvPicPr>
          <p:cNvPr id="22" name="Picture 21"/>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315191" y="9117797"/>
            <a:ext cx="665018" cy="457200"/>
          </a:xfrm>
          <a:prstGeom prst="rect">
            <a:avLst/>
          </a:prstGeom>
        </p:spPr>
      </p:pic>
      <p:sp>
        <p:nvSpPr>
          <p:cNvPr id="24" name="Rectangle 23"/>
          <p:cNvSpPr/>
          <p:nvPr/>
        </p:nvSpPr>
        <p:spPr>
          <a:xfrm>
            <a:off x="1981175" y="8981182"/>
            <a:ext cx="3333800" cy="1077218"/>
          </a:xfrm>
          <a:prstGeom prst="rect">
            <a:avLst/>
          </a:prstGeom>
        </p:spPr>
        <p:txBody>
          <a:bodyPr wrap="square">
            <a:spAutoFit/>
          </a:bodyPr>
          <a:lstStyle/>
          <a:p>
            <a:pPr algn="ctr"/>
            <a:r>
              <a:rPr lang="en-US" dirty="0">
                <a:solidFill>
                  <a:schemeClr val="tx2"/>
                </a:solidFill>
                <a:latin typeface="Trebuchet MS" panose="020B0603020202020204" pitchFamily="34" charset="0"/>
              </a:rPr>
              <a:t>Clay Cunningham</a:t>
            </a:r>
          </a:p>
          <a:p>
            <a:pPr algn="ctr"/>
            <a:r>
              <a:rPr lang="pt-BR" sz="1100" dirty="0">
                <a:solidFill>
                  <a:schemeClr val="tx2"/>
                </a:solidFill>
                <a:latin typeface="Trebuchet MS" panose="020B0603020202020204" pitchFamily="34" charset="0"/>
              </a:rPr>
              <a:t>O (843) 886-8110</a:t>
            </a:r>
          </a:p>
          <a:p>
            <a:pPr algn="ctr"/>
            <a:r>
              <a:rPr lang="pt-BR" sz="1100" dirty="0">
                <a:solidFill>
                  <a:schemeClr val="tx2"/>
                </a:solidFill>
                <a:latin typeface="Trebuchet MS" panose="020B0603020202020204" pitchFamily="34" charset="0"/>
              </a:rPr>
              <a:t>M (843) 345-4647</a:t>
            </a:r>
          </a:p>
          <a:p>
            <a:pPr algn="ctr"/>
            <a:r>
              <a:rPr lang="pt-BR" sz="1100" dirty="0">
                <a:solidFill>
                  <a:schemeClr val="tx2"/>
                </a:solidFill>
                <a:latin typeface="Trebuchet MS" panose="020B0603020202020204" pitchFamily="34" charset="0"/>
              </a:rPr>
              <a:t>clay@carolinaone.com</a:t>
            </a:r>
          </a:p>
          <a:p>
            <a:pPr algn="ctr"/>
            <a:r>
              <a:rPr lang="pt-BR" sz="1100" dirty="0">
                <a:solidFill>
                  <a:schemeClr val="tx2"/>
                </a:solidFill>
                <a:latin typeface="Trebuchet MS" panose="020B0603020202020204" pitchFamily="34" charset="0"/>
              </a:rPr>
              <a:t>www.claysre.com</a:t>
            </a:r>
            <a:endParaRPr lang="en-US" sz="1100" dirty="0">
              <a:solidFill>
                <a:schemeClr val="tx2"/>
              </a:solidFill>
            </a:endParaRPr>
          </a:p>
        </p:txBody>
      </p:sp>
      <p:sp>
        <p:nvSpPr>
          <p:cNvPr id="25" name="Rectangle 24"/>
          <p:cNvSpPr/>
          <p:nvPr/>
        </p:nvSpPr>
        <p:spPr>
          <a:xfrm>
            <a:off x="0" y="9613692"/>
            <a:ext cx="12954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1503 Palm Blvd </a:t>
            </a:r>
            <a:r>
              <a:rPr lang="en-US" sz="700" dirty="0" err="1">
                <a:solidFill>
                  <a:schemeClr val="tx2"/>
                </a:solidFill>
                <a:latin typeface="Trebuchet MS" panose="020B0603020202020204" pitchFamily="34" charset="0"/>
              </a:rPr>
              <a:t>Ste</a:t>
            </a:r>
            <a:endParaRPr lang="en-US" sz="700" dirty="0">
              <a:solidFill>
                <a:schemeClr val="tx2"/>
              </a:solidFill>
              <a:latin typeface="Trebuchet MS" panose="020B0603020202020204" pitchFamily="34" charset="0"/>
            </a:endParaRPr>
          </a:p>
          <a:p>
            <a:pPr algn="ctr"/>
            <a:r>
              <a:rPr lang="en-US" sz="700" dirty="0">
                <a:solidFill>
                  <a:schemeClr val="tx2"/>
                </a:solidFill>
                <a:latin typeface="Trebuchet MS" panose="020B0603020202020204" pitchFamily="34" charset="0"/>
              </a:rPr>
              <a:t>Isle of Palms, SC 29451</a:t>
            </a:r>
          </a:p>
        </p:txBody>
      </p:sp>
      <p:sp>
        <p:nvSpPr>
          <p:cNvPr id="23" name="Rectangle 22"/>
          <p:cNvSpPr/>
          <p:nvPr/>
        </p:nvSpPr>
        <p:spPr>
          <a:xfrm>
            <a:off x="-9525" y="0"/>
            <a:ext cx="7315200" cy="707886"/>
          </a:xfrm>
          <a:prstGeom prst="rect">
            <a:avLst/>
          </a:prstGeom>
          <a:noFill/>
        </p:spPr>
        <p:txBody>
          <a:bodyPr wrap="square">
            <a:spAutoFit/>
          </a:bodyPr>
          <a:lstStyle/>
          <a:p>
            <a:pPr algn="r"/>
            <a:r>
              <a:rPr lang="en-US" sz="4000" b="1" dirty="0">
                <a:solidFill>
                  <a:schemeClr val="bg1"/>
                </a:solidFill>
                <a:effectLst>
                  <a:outerShdw blurRad="38100" dist="38100" dir="2700000" algn="tl">
                    <a:srgbClr val="000000">
                      <a:alpha val="43137"/>
                    </a:srgbClr>
                  </a:outerShdw>
                </a:effectLst>
                <a:latin typeface="IncognitoMeridies" panose="00000400000000000000" pitchFamily="2" charset="0"/>
              </a:rPr>
              <a:t>Island Living</a:t>
            </a:r>
          </a:p>
        </p:txBody>
      </p:sp>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828" y="8080893"/>
            <a:ext cx="1371600" cy="913131"/>
          </a:xfrm>
          <a:prstGeom prst="rect">
            <a:avLst/>
          </a:prstGeom>
          <a:ln w="12700">
            <a:noFill/>
          </a:ln>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974626" y="8082475"/>
            <a:ext cx="1371600" cy="909967"/>
          </a:xfrm>
          <a:prstGeom prst="rect">
            <a:avLst/>
          </a:prstGeom>
          <a:ln w="12700">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69423" y="8080893"/>
            <a:ext cx="1371600" cy="913131"/>
          </a:xfrm>
          <a:prstGeom prst="rect">
            <a:avLst/>
          </a:prstGeom>
          <a:ln>
            <a:noFill/>
          </a:ln>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27697" y="8082156"/>
            <a:ext cx="1370660" cy="910605"/>
          </a:xfrm>
          <a:prstGeom prst="rect">
            <a:avLst/>
          </a:prstGeom>
          <a:ln>
            <a:noFill/>
          </a:ln>
          <a:effectLst/>
        </p:spPr>
      </p:pic>
      <p:pic>
        <p:nvPicPr>
          <p:cNvPr id="30" name="Picture 2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422025" y="8081525"/>
            <a:ext cx="1371600" cy="911867"/>
          </a:xfrm>
          <a:prstGeom prst="rect">
            <a:avLst/>
          </a:prstGeom>
          <a:ln>
            <a:noFill/>
          </a:ln>
          <a:effectLst/>
        </p:spPr>
      </p:pic>
      <p:sp>
        <p:nvSpPr>
          <p:cNvPr id="5" name="Rectangle 4"/>
          <p:cNvSpPr/>
          <p:nvPr/>
        </p:nvSpPr>
        <p:spPr>
          <a:xfrm>
            <a:off x="-1" y="5866424"/>
            <a:ext cx="7305675" cy="2169825"/>
          </a:xfrm>
          <a:prstGeom prst="rect">
            <a:avLst/>
          </a:prstGeom>
        </p:spPr>
        <p:txBody>
          <a:bodyPr wrap="square">
            <a:spAutoFit/>
          </a:bodyPr>
          <a:lstStyle/>
          <a:p>
            <a:pPr algn="ctr"/>
            <a:r>
              <a:rPr lang="en-US" sz="1500" dirty="0">
                <a:ln w="10541" cmpd="sng">
                  <a:noFill/>
                  <a:prstDash val="solid"/>
                </a:ln>
                <a:solidFill>
                  <a:schemeClr val="tx2"/>
                </a:solidFill>
                <a:latin typeface="Trebuchet MS" panose="020B0603020202020204" pitchFamily="34" charset="0"/>
              </a:rPr>
              <a:t>Incredible transformation of this classic </a:t>
            </a:r>
            <a:r>
              <a:rPr lang="en-US" sz="1500" dirty="0" err="1">
                <a:ln w="10541" cmpd="sng">
                  <a:noFill/>
                  <a:prstDash val="solid"/>
                </a:ln>
                <a:solidFill>
                  <a:schemeClr val="tx2"/>
                </a:solidFill>
                <a:latin typeface="Trebuchet MS" panose="020B0603020202020204" pitchFamily="34" charset="0"/>
              </a:rPr>
              <a:t>Sullivans</a:t>
            </a:r>
            <a:r>
              <a:rPr lang="en-US" sz="1500" dirty="0">
                <a:ln w="10541" cmpd="sng">
                  <a:noFill/>
                  <a:prstDash val="solid"/>
                </a:ln>
                <a:solidFill>
                  <a:schemeClr val="tx2"/>
                </a:solidFill>
                <a:latin typeface="Trebuchet MS" panose="020B0603020202020204" pitchFamily="34" charset="0"/>
              </a:rPr>
              <a:t> Island cottage just a few short blocks to the beach . No details spared in this total renovation. Open floor plan with new kitchen with custom cabinets, quartz counter tops and stainless appliances that flows into bright and open living space .Separate dining room that opens to porch area to extend the entertaining outside . Master retreat with views of waterway , new bath with custom shower, and walk in closet. Two guest BR's with porch access and a updated hall bath and laundry area complete the upstairs. New roof, HVAC, flooring , custom wood work are just the start. Come see this recently polished gem and make island life a reality. </a:t>
            </a:r>
            <a:endParaRPr lang="en-US" sz="1500" dirty="0">
              <a:solidFill>
                <a:schemeClr val="tx2"/>
              </a:solidFill>
            </a:endParaRPr>
          </a:p>
        </p:txBody>
      </p:sp>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780" y="4908330"/>
            <a:ext cx="1369696" cy="913131"/>
          </a:xfrm>
          <a:prstGeom prst="rect">
            <a:avLst/>
          </a:prstGeom>
          <a:ln w="12700">
            <a:solidFill>
              <a:schemeClr val="bg1"/>
            </a:solidFill>
          </a:ln>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974627" y="4908330"/>
            <a:ext cx="1371598" cy="913131"/>
          </a:xfrm>
          <a:prstGeom prst="rect">
            <a:avLst/>
          </a:prstGeom>
          <a:ln w="12700">
            <a:solidFill>
              <a:schemeClr val="bg1"/>
            </a:solidFill>
          </a:ln>
          <a:effectLst/>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69423" y="4908330"/>
            <a:ext cx="1371600" cy="913131"/>
          </a:xfrm>
          <a:prstGeom prst="rect">
            <a:avLst/>
          </a:prstGeom>
          <a:ln>
            <a:solidFill>
              <a:schemeClr val="bg1"/>
            </a:solidFill>
          </a:ln>
          <a:effectLst/>
        </p:spPr>
      </p:pic>
      <p:pic>
        <p:nvPicPr>
          <p:cNvPr id="32" name="Picture 3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27227" y="4909912"/>
            <a:ext cx="1371600" cy="909967"/>
          </a:xfrm>
          <a:prstGeom prst="rect">
            <a:avLst/>
          </a:prstGeom>
          <a:ln>
            <a:solidFill>
              <a:schemeClr val="bg1"/>
            </a:solidFill>
          </a:ln>
          <a:effectLst/>
        </p:spPr>
      </p:pic>
      <p:pic>
        <p:nvPicPr>
          <p:cNvPr id="33" name="Picture 3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423928" y="4908330"/>
            <a:ext cx="1367794" cy="913131"/>
          </a:xfrm>
          <a:prstGeom prst="rect">
            <a:avLst/>
          </a:prstGeom>
          <a:ln>
            <a:solidFill>
              <a:schemeClr val="bg1"/>
            </a:solidFill>
          </a:ln>
          <a:effectLst/>
        </p:spPr>
      </p:pic>
      <p:sp>
        <p:nvSpPr>
          <p:cNvPr id="3" name="Rectangle 2">
            <a:extLst>
              <a:ext uri="{FF2B5EF4-FFF2-40B4-BE49-F238E27FC236}">
                <a16:creationId xmlns:a16="http://schemas.microsoft.com/office/drawing/2014/main" id="{3458F08B-A576-483A-9CA3-7E8EDA1499A6}"/>
              </a:ext>
            </a:extLst>
          </p:cNvPr>
          <p:cNvSpPr/>
          <p:nvPr/>
        </p:nvSpPr>
        <p:spPr>
          <a:xfrm>
            <a:off x="2518506" y="3239869"/>
            <a:ext cx="2278188" cy="646331"/>
          </a:xfrm>
          <a:prstGeom prst="rect">
            <a:avLst/>
          </a:prstGeom>
        </p:spPr>
        <p:txBody>
          <a:bodyPr wrap="none">
            <a:spAutoFit/>
          </a:bodyPr>
          <a:lstStyle/>
          <a:p>
            <a:pPr algn="ctr"/>
            <a:r>
              <a:rPr lang="en-US" sz="3600" b="1" dirty="0">
                <a:solidFill>
                  <a:srgbClr val="FFFF00"/>
                </a:solidFill>
                <a:effectLst>
                  <a:outerShdw blurRad="38100" dist="38100" dir="2700000" algn="tl">
                    <a:srgbClr val="000000">
                      <a:alpha val="43137"/>
                    </a:srgbClr>
                  </a:outerShdw>
                </a:effectLst>
                <a:latin typeface="IncognitoMeridies" panose="00000400000000000000" pitchFamily="2" charset="0"/>
              </a:rPr>
              <a:t>Just Reduced</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317</TotalTime>
  <Words>171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IncognitoMeridies</vt:lpstr>
      <vt:lpstr>Lucida Sans</vt:lpstr>
      <vt:lpstr>Trebuchet MS</vt:lpstr>
      <vt:lpstr>Wingdings</vt:lpstr>
      <vt:lpstr>Wingdings 2</vt:lpstr>
      <vt:lpstr>Wingdings 3</vt:lpstr>
      <vt:lpstr>Apex</vt:lpstr>
      <vt:lpstr>3025 Jasper Boulevard Sullivans Island, SC 29482 :: MLS# 18004729 :: $1,299,000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2018-05-16T14:12:04Z</dcterms:modified>
</cp:coreProperties>
</file>