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5" d="100"/>
          <a:sy n="125" d="100"/>
        </p:scale>
        <p:origin x="336" y="9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11/10/2016</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g"/><Relationship Id="rId4" Type="http://schemas.openxmlformats.org/officeDocument/2006/relationships/image" Target="../media/image3.jpe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0" y="152400"/>
            <a:ext cx="3810000" cy="2743200"/>
          </a:xfrm>
        </p:spPr>
        <p:txBody>
          <a:bodyPr>
            <a:noAutofit/>
          </a:bodyPr>
          <a:lstStyle/>
          <a:p>
            <a:r>
              <a:rPr lang="en-US" sz="2800" b="1" dirty="0">
                <a:solidFill>
                  <a:schemeClr val="bg1">
                    <a:lumMod val="50000"/>
                  </a:schemeClr>
                </a:solidFill>
                <a:latin typeface="Microsoft Sans Serif" panose="020B0604020202020204" pitchFamily="34" charset="0"/>
                <a:cs typeface="Microsoft Sans Serif" panose="020B0604020202020204" pitchFamily="34" charset="0"/>
              </a:rPr>
              <a:t>3025 Marlin Road</a:t>
            </a:r>
            <a:br>
              <a:rPr lang="en-US" sz="2000" dirty="0">
                <a:solidFill>
                  <a:schemeClr val="bg1">
                    <a:lumMod val="50000"/>
                  </a:schemeClr>
                </a:solidFill>
                <a:latin typeface="Microsoft Sans Serif" panose="020B0604020202020204" pitchFamily="34" charset="0"/>
                <a:cs typeface="Microsoft Sans Serif" panose="020B0604020202020204" pitchFamily="34" charset="0"/>
              </a:rPr>
            </a:br>
            <a:br>
              <a:rPr lang="en-US" sz="2000" dirty="0">
                <a:solidFill>
                  <a:schemeClr val="bg1">
                    <a:lumMod val="50000"/>
                  </a:schemeClr>
                </a:solidFill>
                <a:latin typeface="Microsoft Sans Serif" panose="020B0604020202020204" pitchFamily="34" charset="0"/>
                <a:cs typeface="Microsoft Sans Serif" panose="020B0604020202020204" pitchFamily="34" charset="0"/>
              </a:rPr>
            </a:br>
            <a:r>
              <a:rPr lang="en-US" sz="2000" dirty="0">
                <a:solidFill>
                  <a:schemeClr val="bg1">
                    <a:lumMod val="50000"/>
                  </a:schemeClr>
                </a:solidFill>
                <a:latin typeface="Microsoft Sans Serif" panose="020B0604020202020204" pitchFamily="34" charset="0"/>
                <a:cs typeface="Microsoft Sans Serif" panose="020B0604020202020204" pitchFamily="34" charset="0"/>
              </a:rPr>
              <a:t>Tremont</a:t>
            </a:r>
            <a:br>
              <a:rPr lang="en-US" sz="2000" dirty="0">
                <a:solidFill>
                  <a:schemeClr val="bg1">
                    <a:lumMod val="50000"/>
                  </a:schemeClr>
                </a:solidFill>
                <a:latin typeface="Microsoft Sans Serif" panose="020B0604020202020204" pitchFamily="34" charset="0"/>
                <a:cs typeface="Microsoft Sans Serif" panose="020B0604020202020204" pitchFamily="34" charset="0"/>
              </a:rPr>
            </a:br>
            <a:r>
              <a:rPr lang="en-US" sz="2000" dirty="0">
                <a:solidFill>
                  <a:schemeClr val="bg1">
                    <a:lumMod val="50000"/>
                  </a:schemeClr>
                </a:solidFill>
                <a:latin typeface="Microsoft Sans Serif" panose="020B0604020202020204" pitchFamily="34" charset="0"/>
                <a:cs typeface="Microsoft Sans Serif" panose="020B0604020202020204" pitchFamily="34" charset="0"/>
              </a:rPr>
              <a:t>Johns Island, SC 29455</a:t>
            </a:r>
            <a:br>
              <a:rPr lang="en-US" sz="2000" dirty="0">
                <a:solidFill>
                  <a:schemeClr val="bg1">
                    <a:lumMod val="50000"/>
                  </a:schemeClr>
                </a:solidFill>
                <a:latin typeface="Microsoft Sans Serif" panose="020B0604020202020204" pitchFamily="34" charset="0"/>
                <a:cs typeface="Microsoft Sans Serif" panose="020B0604020202020204" pitchFamily="34" charset="0"/>
              </a:rPr>
            </a:br>
            <a:br>
              <a:rPr lang="en-US" sz="2000" dirty="0">
                <a:solidFill>
                  <a:schemeClr val="bg1">
                    <a:lumMod val="50000"/>
                  </a:schemeClr>
                </a:solidFill>
                <a:latin typeface="Microsoft Sans Serif" panose="020B0604020202020204" pitchFamily="34" charset="0"/>
                <a:cs typeface="Microsoft Sans Serif" panose="020B0604020202020204" pitchFamily="34" charset="0"/>
              </a:rPr>
            </a:br>
            <a:r>
              <a:rPr lang="en-US" sz="2000" dirty="0">
                <a:solidFill>
                  <a:schemeClr val="bg1">
                    <a:lumMod val="50000"/>
                  </a:schemeClr>
                </a:solidFill>
                <a:latin typeface="Microsoft Sans Serif" panose="020B0604020202020204" pitchFamily="34" charset="0"/>
                <a:cs typeface="Microsoft Sans Serif" panose="020B0604020202020204" pitchFamily="34" charset="0"/>
              </a:rPr>
              <a:t>MLS# 16023468	$264,900</a:t>
            </a:r>
            <a:br>
              <a:rPr lang="en-US" sz="2000" dirty="0">
                <a:solidFill>
                  <a:schemeClr val="bg1">
                    <a:lumMod val="50000"/>
                  </a:schemeClr>
                </a:solidFill>
                <a:latin typeface="Microsoft Sans Serif" panose="020B0604020202020204" pitchFamily="34" charset="0"/>
                <a:cs typeface="Microsoft Sans Serif" panose="020B0604020202020204" pitchFamily="34" charset="0"/>
              </a:rPr>
            </a:br>
            <a:br>
              <a:rPr lang="en-US" sz="2000" dirty="0">
                <a:solidFill>
                  <a:schemeClr val="bg1">
                    <a:lumMod val="50000"/>
                  </a:schemeClr>
                </a:solidFill>
                <a:latin typeface="Microsoft Sans Serif" panose="020B0604020202020204" pitchFamily="34" charset="0"/>
                <a:cs typeface="Microsoft Sans Serif" panose="020B0604020202020204" pitchFamily="34" charset="0"/>
              </a:rPr>
            </a:br>
            <a:r>
              <a:rPr lang="en-US" sz="1400" dirty="0">
                <a:solidFill>
                  <a:schemeClr val="bg1">
                    <a:lumMod val="50000"/>
                  </a:schemeClr>
                </a:solidFill>
                <a:latin typeface="Microsoft Sans Serif" panose="020B0604020202020204" pitchFamily="34" charset="0"/>
                <a:cs typeface="Microsoft Sans Serif" panose="020B0604020202020204" pitchFamily="34" charset="0"/>
              </a:rPr>
              <a:t>1,608 </a:t>
            </a:r>
            <a:r>
              <a:rPr lang="en-US" sz="1400" dirty="0" err="1">
                <a:solidFill>
                  <a:schemeClr val="bg1">
                    <a:lumMod val="50000"/>
                  </a:schemeClr>
                </a:solidFill>
                <a:latin typeface="Microsoft Sans Serif" panose="020B0604020202020204" pitchFamily="34" charset="0"/>
                <a:cs typeface="Microsoft Sans Serif" panose="020B0604020202020204" pitchFamily="34" charset="0"/>
              </a:rPr>
              <a:t>Sq</a:t>
            </a:r>
            <a:r>
              <a:rPr lang="en-US" sz="1400" dirty="0">
                <a:solidFill>
                  <a:schemeClr val="bg1">
                    <a:lumMod val="50000"/>
                  </a:schemeClr>
                </a:solidFill>
                <a:latin typeface="Microsoft Sans Serif" panose="020B0604020202020204" pitchFamily="34" charset="0"/>
                <a:cs typeface="Microsoft Sans Serif" panose="020B0604020202020204" pitchFamily="34" charset="0"/>
              </a:rPr>
              <a:t> Ft - 3 Bedroom - 2 Bath</a:t>
            </a:r>
          </a:p>
        </p:txBody>
      </p:sp>
      <p:sp>
        <p:nvSpPr>
          <p:cNvPr id="3" name="Subtitle 2"/>
          <p:cNvSpPr>
            <a:spLocks noGrp="1"/>
          </p:cNvSpPr>
          <p:nvPr>
            <p:ph type="subTitle" idx="1"/>
          </p:nvPr>
        </p:nvSpPr>
        <p:spPr>
          <a:xfrm>
            <a:off x="0" y="4495800"/>
            <a:ext cx="4894580" cy="4422950"/>
          </a:xfrm>
        </p:spPr>
        <p:txBody>
          <a:bodyPr>
            <a:noAutofit/>
          </a:bodyPr>
          <a:lstStyle/>
          <a:p>
            <a:r>
              <a:rPr lang="en-US" sz="1200" b="1" u="sng" dirty="0">
                <a:solidFill>
                  <a:schemeClr val="tx1"/>
                </a:solidFill>
                <a:latin typeface="Microsoft Sans Serif" panose="020B0604020202020204" pitchFamily="34" charset="0"/>
                <a:cs typeface="Microsoft Sans Serif" panose="020B0604020202020204" pitchFamily="34" charset="0"/>
              </a:rPr>
              <a:t>PRICE REDUCED! </a:t>
            </a:r>
          </a:p>
          <a:p>
            <a:endParaRPr lang="en-US" sz="1200" dirty="0">
              <a:solidFill>
                <a:schemeClr val="tx1"/>
              </a:solidFill>
              <a:latin typeface="Microsoft Sans Serif" panose="020B0604020202020204" pitchFamily="34" charset="0"/>
              <a:cs typeface="Microsoft Sans Serif" panose="020B0604020202020204" pitchFamily="34" charset="0"/>
            </a:endParaRPr>
          </a:p>
          <a:p>
            <a:r>
              <a:rPr lang="en-US" sz="1200" dirty="0">
                <a:solidFill>
                  <a:schemeClr val="tx1"/>
                </a:solidFill>
                <a:latin typeface="Microsoft Sans Serif" panose="020B0604020202020204" pitchFamily="34" charset="0"/>
                <a:cs typeface="Microsoft Sans Serif" panose="020B0604020202020204" pitchFamily="34" charset="0"/>
              </a:rPr>
              <a:t>Awesome home in the perfect Johns Island location! Enjoy Johns Island living at it's best while only being a few minutes to the Maybank Highway bridge, 15 minutes to downtown, and 15 minutes to Kiawah Island - easy access on and off the island and to everything the greater Charleston area has to offer! Johns Island offers fantastic restaurants, boutique shops, a farmers market, and so much more. This one owner home has been meticulously maintained and is in move in ready condition. The first floor features an open living room with fireplace, galley style kitchen and separate dining area. There are two nice sized guest bedrooms with a full bath with shower/tub combo off the hall. The downstairs also includes a spacious master suite with a stand-up shower, garden tub, and walk-in closet. Be sure to check out the bonus room upstairs that could be used for a kid's playroom, office, man cave, or extra living space. Bonus room also has it's own half bath. This home also includes a 1 car garage with ample storage space. Huge wooded backyard, with privacy fence, deck, and patio - great for kids to play and entertaining guests! Tremont is steps to Trophy Lakes and Whitney Lake and best of all - NO HOA! This home is NOT in a flood zone. Why wait for new construction when this home is ready now....come see it today!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2400" y="155257"/>
            <a:ext cx="3649980" cy="2737485"/>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52400" y="3117805"/>
            <a:ext cx="1732280" cy="129921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070100" y="3117805"/>
            <a:ext cx="1732280" cy="129921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987800" y="3117805"/>
            <a:ext cx="1732280" cy="129921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4"/>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905500" y="3117805"/>
            <a:ext cx="1732280" cy="129921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894580" y="4642078"/>
            <a:ext cx="2743200" cy="205740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4894580" y="6924541"/>
            <a:ext cx="2743200" cy="205740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3657600" y="9179560"/>
            <a:ext cx="3047999" cy="830997"/>
          </a:xfrm>
          <a:prstGeom prst="rect">
            <a:avLst/>
          </a:prstGeom>
        </p:spPr>
        <p:txBody>
          <a:bodyPr wrap="square">
            <a:spAutoFit/>
          </a:bodyPr>
          <a:lstStyle/>
          <a:p>
            <a:pPr algn="r"/>
            <a:r>
              <a:rPr lang="en-US" sz="1200" b="1" dirty="0">
                <a:latin typeface="Microsoft Sans Serif" panose="020B0604020202020204" pitchFamily="34" charset="0"/>
                <a:cs typeface="Microsoft Sans Serif" panose="020B0604020202020204" pitchFamily="34" charset="0"/>
              </a:rPr>
              <a:t>Jeff Gallman</a:t>
            </a:r>
          </a:p>
          <a:p>
            <a:pPr algn="r"/>
            <a:r>
              <a:rPr lang="en-US" sz="1200" dirty="0">
                <a:latin typeface="Microsoft Sans Serif" panose="020B0604020202020204" pitchFamily="34" charset="0"/>
                <a:cs typeface="Microsoft Sans Serif" panose="020B0604020202020204" pitchFamily="34" charset="0"/>
              </a:rPr>
              <a:t>Realtor</a:t>
            </a:r>
          </a:p>
          <a:p>
            <a:pPr algn="r"/>
            <a:r>
              <a:rPr lang="en-US" sz="1200" dirty="0">
                <a:latin typeface="Microsoft Sans Serif" panose="020B0604020202020204" pitchFamily="34" charset="0"/>
                <a:cs typeface="Microsoft Sans Serif" panose="020B0604020202020204" pitchFamily="34" charset="0"/>
              </a:rPr>
              <a:t>(843) 729-5741</a:t>
            </a:r>
          </a:p>
          <a:p>
            <a:pPr algn="r"/>
            <a:r>
              <a:rPr lang="en-US" sz="1200" dirty="0">
                <a:latin typeface="Microsoft Sans Serif" panose="020B0604020202020204" pitchFamily="34" charset="0"/>
                <a:cs typeface="Microsoft Sans Serif" panose="020B0604020202020204" pitchFamily="34" charset="0"/>
              </a:rPr>
              <a:t>Jeff@BottletreeProperties.com</a:t>
            </a:r>
          </a:p>
        </p:txBody>
      </p:sp>
      <p:sp>
        <p:nvSpPr>
          <p:cNvPr id="9" name="Rectangle 8"/>
          <p:cNvSpPr/>
          <p:nvPr/>
        </p:nvSpPr>
        <p:spPr>
          <a:xfrm>
            <a:off x="990600" y="9179560"/>
            <a:ext cx="2819400" cy="830997"/>
          </a:xfrm>
          <a:prstGeom prst="rect">
            <a:avLst/>
          </a:prstGeom>
        </p:spPr>
        <p:txBody>
          <a:bodyPr wrap="square">
            <a:spAutoFit/>
          </a:bodyPr>
          <a:lstStyle/>
          <a:p>
            <a:r>
              <a:rPr lang="en-US" sz="1200" dirty="0" err="1">
                <a:latin typeface="Microsoft Sans Serif" panose="020B0604020202020204" pitchFamily="34" charset="0"/>
                <a:cs typeface="Microsoft Sans Serif" panose="020B0604020202020204" pitchFamily="34" charset="0"/>
              </a:rPr>
              <a:t>Bottletree</a:t>
            </a:r>
            <a:r>
              <a:rPr lang="en-US" sz="1200" dirty="0">
                <a:latin typeface="Microsoft Sans Serif" panose="020B0604020202020204" pitchFamily="34" charset="0"/>
                <a:cs typeface="Microsoft Sans Serif" panose="020B0604020202020204" pitchFamily="34" charset="0"/>
              </a:rPr>
              <a:t> Properties, LLC</a:t>
            </a:r>
          </a:p>
          <a:p>
            <a:r>
              <a:rPr lang="en-US" sz="1200" dirty="0">
                <a:latin typeface="Microsoft Sans Serif" panose="020B0604020202020204" pitchFamily="34" charset="0"/>
                <a:cs typeface="Microsoft Sans Serif" panose="020B0604020202020204" pitchFamily="34" charset="0"/>
              </a:rPr>
              <a:t>PO Box 1813</a:t>
            </a:r>
          </a:p>
          <a:p>
            <a:r>
              <a:rPr lang="en-US" sz="1200" dirty="0">
                <a:latin typeface="Microsoft Sans Serif" panose="020B0604020202020204" pitchFamily="34" charset="0"/>
                <a:cs typeface="Microsoft Sans Serif" panose="020B0604020202020204" pitchFamily="34" charset="0"/>
              </a:rPr>
              <a:t>Mt. Pleasant, SC 29465</a:t>
            </a:r>
          </a:p>
          <a:p>
            <a:r>
              <a:rPr lang="en-US" sz="1200" dirty="0">
                <a:latin typeface="Microsoft Sans Serif" panose="020B0604020202020204" pitchFamily="34" charset="0"/>
                <a:cs typeface="Microsoft Sans Serif" panose="020B0604020202020204" pitchFamily="34" charset="0"/>
              </a:rPr>
              <a:t>www.BottletreeProperties.com</a:t>
            </a:r>
          </a:p>
        </p:txBody>
      </p:sp>
      <p:sp>
        <p:nvSpPr>
          <p:cNvPr id="10" name="Down Ribbon 9"/>
          <p:cNvSpPr/>
          <p:nvPr/>
        </p:nvSpPr>
        <p:spPr>
          <a:xfrm>
            <a:off x="152400" y="2362200"/>
            <a:ext cx="3649980" cy="782320"/>
          </a:xfrm>
          <a:prstGeom prst="ribbon">
            <a:avLst>
              <a:gd name="adj1" fmla="val 16667"/>
              <a:gd name="adj2" fmla="val 65588"/>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3175">
            <a:solidFill>
              <a:schemeClr val="bg2">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400" i="1" dirty="0">
                <a:solidFill>
                  <a:schemeClr val="tx1"/>
                </a:solidFill>
                <a:effectLst>
                  <a:outerShdw blurRad="38100" dist="38100" dir="2700000" algn="tl">
                    <a:srgbClr val="000000">
                      <a:alpha val="43137"/>
                    </a:srgbClr>
                  </a:outerShdw>
                </a:effectLst>
                <a:latin typeface="Gabriola" panose="04040605051002020D02" pitchFamily="82" charset="0"/>
              </a:rPr>
              <a:t>Open House Saturday</a:t>
            </a:r>
          </a:p>
          <a:p>
            <a:pPr algn="ctr"/>
            <a:r>
              <a:rPr lang="en-US" sz="1800" i="1" dirty="0">
                <a:solidFill>
                  <a:schemeClr val="tx1"/>
                </a:solidFill>
                <a:effectLst>
                  <a:outerShdw blurRad="38100" dist="38100" dir="2700000" algn="tl">
                    <a:srgbClr val="000000">
                      <a:alpha val="43137"/>
                    </a:srgbClr>
                  </a:outerShdw>
                </a:effectLst>
                <a:latin typeface="Gabriola" panose="04040605051002020D02" pitchFamily="82" charset="0"/>
              </a:rPr>
              <a:t>November 12th from 12pm-2pm</a:t>
            </a:r>
          </a:p>
        </p:txBody>
      </p:sp>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2401" y="9207003"/>
            <a:ext cx="838199" cy="776110"/>
          </a:xfrm>
          <a:prstGeom prst="rect">
            <a:avLst/>
          </a:prstGeom>
        </p:spPr>
      </p:pic>
      <p:pic>
        <p:nvPicPr>
          <p:cNvPr id="12" name="Picture 11"/>
          <p:cNvPicPr>
            <a:picLocks noChangeAspect="1"/>
          </p:cNvPicPr>
          <p:nvPr/>
        </p:nvPicPr>
        <p:blipFill rotWithShape="1">
          <a:blip r:embed="rId10">
            <a:extLst>
              <a:ext uri="{28A0092B-C50C-407E-A947-70E740481C1C}">
                <a14:useLocalDpi xmlns:a14="http://schemas.microsoft.com/office/drawing/2010/main" val="0"/>
              </a:ext>
            </a:extLst>
          </a:blip>
          <a:srcRect t="5615" b="32903"/>
          <a:stretch/>
        </p:blipFill>
        <p:spPr>
          <a:xfrm>
            <a:off x="6799580" y="9207003"/>
            <a:ext cx="838200" cy="776111"/>
          </a:xfrm>
          <a:prstGeom prst="rect">
            <a:avLst/>
          </a:prstGeom>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299</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Gabriola</vt:lpstr>
      <vt:lpstr>Microsoft Sans Serif</vt:lpstr>
      <vt:lpstr>Office Theme</vt:lpstr>
      <vt:lpstr>3025 Marlin Road  Tremont Johns Island, SC 29455  MLS# 16023468 $264,900  1,608 Sq Ft - 3 Bedroom - 2 Bath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13</cp:revision>
  <dcterms:created xsi:type="dcterms:W3CDTF">2006-08-16T00:00:00Z</dcterms:created>
  <dcterms:modified xsi:type="dcterms:W3CDTF">2016-11-10T16:49:35Z</dcterms:modified>
</cp:coreProperties>
</file>