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383" y="2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3" Type="http://schemas.openxmlformats.org/officeDocument/2006/relationships/hyperlink" Target="https://vimeo.com/642319722" TargetMode="External"/><Relationship Id="rId7" Type="http://schemas.openxmlformats.org/officeDocument/2006/relationships/hyperlink" Target="http://www.agentownedrealty.com/" TargetMode="External"/><Relationship Id="rId12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ill@agentowned.com" TargetMode="External"/><Relationship Id="rId11" Type="http://schemas.openxmlformats.org/officeDocument/2006/relationships/image" Target="../media/image7.jpg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2.jpg"/><Relationship Id="rId9" Type="http://schemas.openxmlformats.org/officeDocument/2006/relationships/image" Target="../media/image5.jp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" b="530"/>
          <a:stretch/>
        </p:blipFill>
        <p:spPr bwMode="auto">
          <a:xfrm>
            <a:off x="0" y="0"/>
            <a:ext cx="6592822" cy="4348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Cute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Cute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 Duplex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3025 </a:t>
            </a:r>
            <a:r>
              <a:rPr lang="en-US" sz="2000" b="1" dirty="0" err="1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Queensgate</a:t>
            </a:r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 Way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Park West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21029498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$315,000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Cute </a:t>
            </a:r>
            <a:r>
              <a:rPr lang="en-US" sz="14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Cute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Cute</a:t>
            </a:r>
            <a:r>
              <a:rPr lang="en-US" sz="14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! Park West Duplex in move-in condition-smooth ceilings! Spacious living room. The kitchen has plenty of cabinets and countertop space and is open to the breakfast room. Fenced-in backyard and extra storage area off the rear of the unit. Bedroom and full bath w/tiled shower located on the first floor. There are two bedrooms on the second floor with a full bath including a garden tub/shower with a linen closet. Plenty of room for parking in the long driveway. Located on a pond lot with a common area that makes the yard feel huge. Park West amenities include pools, a play park, tennis courts, hiking &amp; biking trails, and a clubhouse. Park West is convenient to schools, shopping, hospital, and the Beaches. This home is currently owner-occupied and well-loved.</a:t>
            </a:r>
          </a:p>
          <a:p>
            <a:endParaRPr lang="en-US" sz="1400" b="1" i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4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Take a video tour: </a:t>
            </a:r>
            <a:r>
              <a:rPr lang="en-US" sz="14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https://vimeo.com/642319722</a:t>
            </a:r>
            <a:r>
              <a:rPr lang="en-US" sz="14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7405" y="4373"/>
            <a:ext cx="1545336" cy="10250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8974" y="1107973"/>
            <a:ext cx="1542197" cy="1028131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7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1269" y="2214633"/>
            <a:ext cx="1537608" cy="10250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7405" y="6632577"/>
            <a:ext cx="1545336" cy="103022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2792" y="5533596"/>
            <a:ext cx="1534562" cy="101792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2792" y="3323336"/>
            <a:ext cx="1534562" cy="101792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7405" y="4424893"/>
            <a:ext cx="1545336" cy="102507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2792" y="7741297"/>
            <a:ext cx="1534562" cy="1023041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233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3025 Queensgate Way Park West · Mount Pleasant, SC 29466 MLS# 21029498 · $315,000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77</cp:revision>
  <dcterms:created xsi:type="dcterms:W3CDTF">2006-08-16T00:00:00Z</dcterms:created>
  <dcterms:modified xsi:type="dcterms:W3CDTF">2021-11-12T13:10:04Z</dcterms:modified>
</cp:coreProperties>
</file>