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896" y="84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08"/>
          <a:stretch/>
        </p:blipFill>
        <p:spPr bwMode="auto">
          <a:xfrm>
            <a:off x="6466" y="-1"/>
            <a:ext cx="9137533" cy="571500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-1"/>
            <a:ext cx="9144000" cy="952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n>
                  <a:solidFill>
                    <a:schemeClr val="tx1"/>
                  </a:solidFill>
                </a:ln>
                <a:effectLst>
                  <a:outerShdw blurRad="50800" dist="38100" dir="5400000" algn="t" rotWithShape="0">
                    <a:prstClr val="black">
                      <a:alpha val="58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Open </a:t>
            </a:r>
            <a:r>
              <a:rPr lang="en-US" sz="2400" b="1" dirty="0" smtClean="0">
                <a:ln>
                  <a:solidFill>
                    <a:schemeClr val="tx1"/>
                  </a:solidFill>
                </a:ln>
                <a:effectLst>
                  <a:outerShdw blurRad="50800" dist="38100" dir="5400000" algn="t" rotWithShape="0">
                    <a:prstClr val="black">
                      <a:alpha val="58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House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n>
                  <a:solidFill>
                    <a:schemeClr val="tx1"/>
                  </a:solidFill>
                </a:ln>
                <a:effectLst>
                  <a:outerShdw blurRad="50800" dist="38100" dir="5400000" algn="t" rotWithShape="0">
                    <a:prstClr val="black">
                      <a:alpha val="58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Saturday</a:t>
            </a:r>
            <a:br>
              <a:rPr lang="en-US" dirty="0" smtClean="0">
                <a:ln>
                  <a:solidFill>
                    <a:schemeClr val="tx1"/>
                  </a:solidFill>
                </a:ln>
                <a:effectLst>
                  <a:outerShdw blurRad="50800" dist="38100" dir="5400000" algn="t" rotWithShape="0">
                    <a:prstClr val="black">
                      <a:alpha val="58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</a:br>
            <a:r>
              <a:rPr lang="en-US" dirty="0" smtClean="0">
                <a:ln>
                  <a:solidFill>
                    <a:schemeClr val="tx1"/>
                  </a:solidFill>
                </a:ln>
                <a:effectLst>
                  <a:outerShdw blurRad="50800" dist="38100" dir="5400000" algn="t" rotWithShape="0">
                    <a:prstClr val="black">
                      <a:alpha val="58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June 25</a:t>
            </a:r>
            <a:r>
              <a:rPr lang="en-US" baseline="30000" dirty="0" smtClean="0">
                <a:ln>
                  <a:solidFill>
                    <a:schemeClr val="tx1"/>
                  </a:solidFill>
                </a:ln>
                <a:effectLst>
                  <a:outerShdw blurRad="50800" dist="38100" dir="5400000" algn="t" rotWithShape="0">
                    <a:prstClr val="black">
                      <a:alpha val="58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th</a:t>
            </a:r>
            <a:r>
              <a:rPr lang="en-US" dirty="0" smtClean="0">
                <a:ln>
                  <a:solidFill>
                    <a:schemeClr val="tx1"/>
                  </a:solidFill>
                </a:ln>
                <a:effectLst>
                  <a:outerShdw blurRad="50800" dist="38100" dir="5400000" algn="t" rotWithShape="0">
                    <a:prstClr val="black">
                      <a:alpha val="58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 10-12:30</a:t>
            </a:r>
            <a:endParaRPr kumimoji="0" lang="en-US" sz="1050" b="0" i="0" u="none" strike="noStrike" cap="none" normalizeH="0" baseline="0" dirty="0" smtClean="0">
              <a:ln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58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0" y="6477000"/>
            <a:ext cx="7232613" cy="2476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Tw Cen MT" pitchFamily="34" charset="0"/>
                <a:cs typeface="Arial" pitchFamily="34" charset="0"/>
              </a:rPr>
              <a:t>Beautifully maintained 3 bedroom 2.5 bath home. Great curb appeal. Freshly painted </a:t>
            </a:r>
            <a:r>
              <a:rPr lang="en-US" sz="1600" dirty="0" err="1">
                <a:latin typeface="Tw Cen MT" pitchFamily="34" charset="0"/>
                <a:cs typeface="Arial" pitchFamily="34" charset="0"/>
              </a:rPr>
              <a:t>interior.Wood</a:t>
            </a:r>
            <a:r>
              <a:rPr lang="en-US" sz="1600" dirty="0">
                <a:latin typeface="Tw Cen MT" pitchFamily="34" charset="0"/>
                <a:cs typeface="Arial" pitchFamily="34" charset="0"/>
              </a:rPr>
              <a:t> floors in main living areas. Downstairs includes a great room with a kitchen that flows great for entertaining guests with a eat in area looking out to the back yard. The garage has been made into a work out room and can easily be converted back to an original garage before closing if buyer desires. Upstairs has master bedroom and bath and 2 additional spacious bedrooms. Fenced in yard perfect for privacy. Real close to schools and Tom Conley Ball fields (Getting a facelift form Cal Ripken Jr.) Schedule a private showing today. This house can be eligible for 0.5% of the loan amount cash back toward closing costs. Ask me how!</a:t>
            </a:r>
            <a:endParaRPr kumimoji="0" lang="en-US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232614" y="5940008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Rodney </a:t>
            </a:r>
            <a:r>
              <a:rPr lang="en-US" sz="1600" b="1" dirty="0" smtClean="0">
                <a:latin typeface="Tw Cen MT" pitchFamily="34" charset="0"/>
                <a:cs typeface="Arial" pitchFamily="34" charset="0"/>
              </a:rPr>
              <a:t>Hancock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100" dirty="0" smtClean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latin typeface="Tw Cen MT" pitchFamily="34" charset="0"/>
                <a:cs typeface="Arial" pitchFamily="34" charset="0"/>
              </a:rPr>
              <a:t>(</a:t>
            </a:r>
            <a:r>
              <a:rPr lang="en-US" sz="1100" dirty="0">
                <a:latin typeface="Tw Cen MT" pitchFamily="34" charset="0"/>
                <a:cs typeface="Arial" pitchFamily="34" charset="0"/>
              </a:rPr>
              <a:t>843) 437-1347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dirty="0" smtClean="0">
                <a:latin typeface="Tw Cen MT" pitchFamily="34" charset="0"/>
                <a:cs typeface="Arial" pitchFamily="34" charset="0"/>
              </a:rPr>
              <a:t>rodneyhancock08@gmail.com</a:t>
            </a:r>
            <a:r>
              <a:rPr lang="en-US" sz="1050" dirty="0">
                <a:latin typeface="Tw Cen MT" pitchFamily="34" charset="0"/>
                <a:cs typeface="Arial" pitchFamily="34" charset="0"/>
              </a:rPr>
              <a:t/>
            </a:r>
            <a:br>
              <a:rPr lang="en-US" sz="1050" dirty="0">
                <a:latin typeface="Tw Cen MT" pitchFamily="34" charset="0"/>
                <a:cs typeface="Arial" pitchFamily="34" charset="0"/>
              </a:rPr>
            </a:br>
            <a:r>
              <a:rPr lang="en-US" sz="1050" dirty="0">
                <a:latin typeface="Tw Cen MT" pitchFamily="34" charset="0"/>
                <a:cs typeface="Arial" pitchFamily="34" charset="0"/>
              </a:rPr>
              <a:t>mortgageprofessionalsonline.com</a:t>
            </a:r>
            <a:endParaRPr kumimoji="0" lang="en-US" sz="1050" b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426439" y="7139639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232614" y="7970707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</a:t>
            </a:r>
            <a:r>
              <a:rPr lang="en-US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4946" y="3479176"/>
            <a:ext cx="1368705" cy="102652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4944" y="79893"/>
            <a:ext cx="1368708" cy="102653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6468" y="5715000"/>
            <a:ext cx="722614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3028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Kinswood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Lane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Hunters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Bend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Ladson, SC 29456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MLS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# 16014846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$156,900</a:t>
            </a:r>
            <a:endParaRPr kumimoji="0" lang="en-US" sz="105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24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4946" y="1212988"/>
            <a:ext cx="1368705" cy="102652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4944" y="2346081"/>
            <a:ext cx="1368708" cy="102653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4944" y="4612268"/>
            <a:ext cx="1368708" cy="102653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094" y="3362829"/>
            <a:ext cx="765632" cy="102084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77</TotalTime>
  <Words>179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23</cp:revision>
  <dcterms:created xsi:type="dcterms:W3CDTF">2006-08-16T00:00:00Z</dcterms:created>
  <dcterms:modified xsi:type="dcterms:W3CDTF">2016-06-14T21:54:56Z</dcterms:modified>
</cp:coreProperties>
</file>