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011681"/>
            <a:ext cx="6671310" cy="2826597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2930" y="5140960"/>
            <a:ext cx="5440680" cy="257048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582930" y="4984496"/>
            <a:ext cx="6671310" cy="232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894080"/>
            <a:ext cx="1748790" cy="860552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5116830" cy="86055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3464561"/>
            <a:ext cx="6606540" cy="3227070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6786068"/>
            <a:ext cx="6606540" cy="2200274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21792" y="6745834"/>
            <a:ext cx="6671310" cy="232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454250"/>
            <a:ext cx="3432810" cy="69201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454250"/>
            <a:ext cx="3432810" cy="69201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458720"/>
            <a:ext cx="3342132" cy="938318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576320"/>
            <a:ext cx="3342132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41648" y="2458720"/>
            <a:ext cx="3342132" cy="938318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41648" y="3576320"/>
            <a:ext cx="3342132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33153" y="5934119"/>
            <a:ext cx="6906768" cy="67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1161717"/>
            <a:ext cx="1818742" cy="1850746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030" y="1161717"/>
            <a:ext cx="4857750" cy="81808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3124810"/>
            <a:ext cx="1818742" cy="62239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730983" y="5251458"/>
            <a:ext cx="8180832" cy="135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1162304"/>
            <a:ext cx="1821278" cy="1855216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29818" y="1229362"/>
            <a:ext cx="5018732" cy="8067335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3129280"/>
            <a:ext cx="1818742" cy="62227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23819"/>
            <a:ext cx="7772400" cy="335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782320"/>
            <a:ext cx="6995160" cy="1452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715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772400" cy="5364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26823"/>
            <a:ext cx="2461260" cy="482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14650" y="26823"/>
            <a:ext cx="3497580" cy="482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7000" y="26823"/>
            <a:ext cx="906780" cy="482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" y="0"/>
            <a:ext cx="7757160" cy="1066800"/>
          </a:xfrm>
        </p:spPr>
        <p:txBody>
          <a:bodyPr anchor="t">
            <a:no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$10,000 Bonus to selling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agent</a:t>
            </a:r>
            <a:b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 Reduced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20,000!</a:t>
            </a:r>
            <a:endParaRPr lang="en-US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64708"/>
            <a:ext cx="7772400" cy="1444371"/>
          </a:xfrm>
        </p:spPr>
        <p:txBody>
          <a:bodyPr>
            <a:normAutofit/>
          </a:bodyPr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3028 Yachtsman Drive ~ Dunes West</a:t>
            </a:r>
          </a:p>
          <a:p>
            <a:pPr algn="ctr"/>
            <a:r>
              <a:rPr lang="de-D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de-D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1,645,000 </a:t>
            </a:r>
            <a:r>
              <a:rPr lang="de-D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 MLS# 1424532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324600"/>
            <a:ext cx="7772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Gorgeous 6000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sq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custom built, deep water home with all the bells and whistles. The waterfront home on Wagner Creek is surrounded by 5 plus acres of marsh and woods and overlooks the 9th and 18th holes of the Dunes West Golf Course. Also included is your own private dock with a 14X14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pier head with water and electricity and a 8X20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floater with 6 to 7 feet of water at low tide.$10,000 bonus to selling agent with BIC approval and acceptable offer. Easy to show.</a:t>
            </a:r>
          </a:p>
        </p:txBody>
      </p:sp>
      <p:pic>
        <p:nvPicPr>
          <p:cNvPr id="1026" name="Picture 2" descr="http://cdn.resize.flexmls.com/chs/640x480/true/20141003154958429644000000-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89"/>
          <a:stretch/>
        </p:blipFill>
        <p:spPr bwMode="auto">
          <a:xfrm>
            <a:off x="949260" y="1239000"/>
            <a:ext cx="5873880" cy="392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860800" y="8856117"/>
            <a:ext cx="38862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Bill Donovan</a:t>
            </a:r>
          </a:p>
          <a:p>
            <a:pPr algn="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8438868110</a:t>
            </a:r>
          </a:p>
          <a:p>
            <a:pPr algn="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Cell: 8439910146</a:t>
            </a:r>
          </a:p>
          <a:p>
            <a:pPr algn="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www.BillDonovan.com</a:t>
            </a:r>
          </a:p>
          <a:p>
            <a:pPr algn="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donovans@CarolinaOne.com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344" y="8768635"/>
            <a:ext cx="747713" cy="1190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0" y="8678257"/>
            <a:ext cx="2133600" cy="1371382"/>
            <a:chOff x="314960" y="8678257"/>
            <a:chExt cx="2133600" cy="137138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14960" y="8678257"/>
              <a:ext cx="2133600" cy="800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314960" y="9403308"/>
              <a:ext cx="21336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Carolina One Real Estate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1503 Palm Boulevard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Isle of Palms, SC 29451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0061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</TotalTime>
  <Words>138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Clarity</vt:lpstr>
      <vt:lpstr>$10,000 Bonus to selling agent Price Reduced $20,000!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$10,000 Bonus to selling agent Agent Open House Luncheon Wednesday 11am-1pm Drawing for 2 - $50 gas cards</dc:title>
  <dc:creator>CVH360</dc:creator>
  <cp:lastModifiedBy>atp1313@gmail.com</cp:lastModifiedBy>
  <cp:revision>5</cp:revision>
  <dcterms:created xsi:type="dcterms:W3CDTF">2006-08-16T00:00:00Z</dcterms:created>
  <dcterms:modified xsi:type="dcterms:W3CDTF">2015-06-08T14:44:08Z</dcterms:modified>
</cp:coreProperties>
</file>