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7A4"/>
    <a:srgbClr val="2D4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230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203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311493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09080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8518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58FAB-CE93-4587-A046-D44F9D67A64E}"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83805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58FAB-CE93-4587-A046-D44F9D67A64E}"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94769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58FAB-CE93-4587-A046-D44F9D67A64E}" type="datetimeFigureOut">
              <a:rPr lang="en-US" smtClean="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24106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58FAB-CE93-4587-A046-D44F9D67A64E}" type="datetimeFigureOut">
              <a:rPr lang="en-US" smtClean="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0344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58FAB-CE93-4587-A046-D44F9D67A64E}" type="datetimeFigureOut">
              <a:rPr lang="en-US" smtClean="0"/>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409792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758FAB-CE93-4587-A046-D44F9D67A64E}"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399258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758FAB-CE93-4587-A046-D44F9D67A64E}"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89026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2B758FAB-CE93-4587-A046-D44F9D67A64E}" type="datetimeFigureOut">
              <a:rPr lang="en-US" smtClean="0"/>
              <a:t>9/3/2025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58960444-3F85-4594-8D93-CC6B9C1201AC}" type="slidenum">
              <a:rPr lang="en-US" smtClean="0"/>
              <a:t>‹#›</a:t>
            </a:fld>
            <a:endParaRPr lang="en-US"/>
          </a:p>
        </p:txBody>
      </p:sp>
    </p:spTree>
    <p:extLst>
      <p:ext uri="{BB962C8B-B14F-4D97-AF65-F5344CB8AC3E}">
        <p14:creationId xmlns:p14="http://schemas.microsoft.com/office/powerpoint/2010/main" val="32024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0D35-CBB1-8080-C9BF-F2BFC9EF477F}"/>
              </a:ext>
            </a:extLst>
          </p:cNvPr>
          <p:cNvSpPr>
            <a:spLocks noGrp="1"/>
          </p:cNvSpPr>
          <p:nvPr>
            <p:ph type="ctrTitle"/>
          </p:nvPr>
        </p:nvSpPr>
        <p:spPr>
          <a:xfrm>
            <a:off x="4224528" y="1"/>
            <a:ext cx="3090672" cy="2816351"/>
          </a:xfrm>
        </p:spPr>
        <p:txBody>
          <a:bodyPr anchor="ctr">
            <a:noAutofit/>
          </a:bodyPr>
          <a:lstStyle/>
          <a:p>
            <a:r>
              <a:rPr lang="en-US" sz="6600" dirty="0">
                <a:solidFill>
                  <a:srgbClr val="30A7A4"/>
                </a:solidFill>
                <a:latin typeface="Fave Script Bold Pro" pitchFamily="2" charset="0"/>
              </a:rPr>
              <a:t>Beautifully</a:t>
            </a:r>
            <a:br>
              <a:rPr lang="en-US" sz="6600" dirty="0">
                <a:solidFill>
                  <a:srgbClr val="30A7A4"/>
                </a:solidFill>
                <a:latin typeface="Fave Script Bold Pro" pitchFamily="2" charset="0"/>
              </a:rPr>
            </a:br>
            <a:r>
              <a:rPr lang="en-US" sz="6600" dirty="0">
                <a:solidFill>
                  <a:srgbClr val="30A7A4"/>
                </a:solidFill>
                <a:latin typeface="Fave Script Bold Pro" pitchFamily="2" charset="0"/>
              </a:rPr>
              <a:t>Designed</a:t>
            </a:r>
            <a:br>
              <a:rPr lang="en-US" sz="6600" dirty="0">
                <a:solidFill>
                  <a:srgbClr val="30A7A4"/>
                </a:solidFill>
                <a:latin typeface="Fave Script Bold Pro" pitchFamily="2" charset="0"/>
              </a:rPr>
            </a:br>
            <a:r>
              <a:rPr lang="en-US" sz="6600" dirty="0">
                <a:solidFill>
                  <a:srgbClr val="30A7A4"/>
                </a:solidFill>
                <a:latin typeface="Fave Script Bold Pro" pitchFamily="2" charset="0"/>
              </a:rPr>
              <a:t>One Story!</a:t>
            </a:r>
          </a:p>
        </p:txBody>
      </p:sp>
      <p:pic>
        <p:nvPicPr>
          <p:cNvPr id="5" name="Picture 4">
            <a:extLst>
              <a:ext uri="{FF2B5EF4-FFF2-40B4-BE49-F238E27FC236}">
                <a16:creationId xmlns:a16="http://schemas.microsoft.com/office/drawing/2014/main" id="{ADA8CB43-8EB0-4445-BF2E-6D2E25360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24528" cy="2816352"/>
          </a:xfrm>
          <a:prstGeom prst="rect">
            <a:avLst/>
          </a:prstGeom>
        </p:spPr>
      </p:pic>
      <p:sp>
        <p:nvSpPr>
          <p:cNvPr id="7" name="TextBox 6">
            <a:extLst>
              <a:ext uri="{FF2B5EF4-FFF2-40B4-BE49-F238E27FC236}">
                <a16:creationId xmlns:a16="http://schemas.microsoft.com/office/drawing/2014/main" id="{EA3F3C9D-6A41-C38C-3646-2D8A8ED679A0}"/>
              </a:ext>
            </a:extLst>
          </p:cNvPr>
          <p:cNvSpPr txBox="1"/>
          <p:nvPr/>
        </p:nvSpPr>
        <p:spPr>
          <a:xfrm>
            <a:off x="0" y="2944691"/>
            <a:ext cx="7315200" cy="769441"/>
          </a:xfrm>
          <a:prstGeom prst="rect">
            <a:avLst/>
          </a:prstGeom>
          <a:noFill/>
        </p:spPr>
        <p:txBody>
          <a:bodyPr wrap="square">
            <a:spAutoFit/>
          </a:bodyPr>
          <a:lstStyle/>
          <a:p>
            <a:pPr algn="ctr"/>
            <a:r>
              <a:rPr lang="en-US" sz="2800" dirty="0">
                <a:solidFill>
                  <a:srgbClr val="2D435E"/>
                </a:solidFill>
                <a:latin typeface="Adobe Gothic Std B" panose="020B0800000000000000" pitchFamily="34" charset="-128"/>
                <a:ea typeface="Adobe Gothic Std B" panose="020B0800000000000000" pitchFamily="34" charset="-128"/>
              </a:rPr>
              <a:t>3028 CASPIAN COURT </a:t>
            </a:r>
          </a:p>
          <a:p>
            <a:pPr algn="ctr"/>
            <a:r>
              <a:rPr lang="en-US" sz="1600" dirty="0">
                <a:solidFill>
                  <a:srgbClr val="2D435E"/>
                </a:solidFill>
                <a:latin typeface="Adobe Gothic Std B" panose="020B0800000000000000" pitchFamily="34" charset="-128"/>
                <a:ea typeface="Adobe Gothic Std B" panose="020B0800000000000000" pitchFamily="34" charset="-128"/>
              </a:rPr>
              <a:t>PARK WEST | MT PLEASANT | MLS# 25021554 | $737,700</a:t>
            </a:r>
          </a:p>
        </p:txBody>
      </p:sp>
      <p:cxnSp>
        <p:nvCxnSpPr>
          <p:cNvPr id="9" name="Straight Connector 8">
            <a:extLst>
              <a:ext uri="{FF2B5EF4-FFF2-40B4-BE49-F238E27FC236}">
                <a16:creationId xmlns:a16="http://schemas.microsoft.com/office/drawing/2014/main" id="{BD17EC25-F147-B789-F8DB-024AEF032934}"/>
              </a:ext>
            </a:extLst>
          </p:cNvPr>
          <p:cNvCxnSpPr>
            <a:cxnSpLocks/>
          </p:cNvCxnSpPr>
          <p:nvPr/>
        </p:nvCxnSpPr>
        <p:spPr>
          <a:xfrm>
            <a:off x="1420368" y="3842471"/>
            <a:ext cx="4474464"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E9D08EDD-7BF4-97C9-05CF-90F9C376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054" y="3970810"/>
            <a:ext cx="2326146" cy="1550764"/>
          </a:xfrm>
          <a:prstGeom prst="rect">
            <a:avLst/>
          </a:prstGeom>
        </p:spPr>
      </p:pic>
      <p:pic>
        <p:nvPicPr>
          <p:cNvPr id="13" name="Picture 12">
            <a:extLst>
              <a:ext uri="{FF2B5EF4-FFF2-40B4-BE49-F238E27FC236}">
                <a16:creationId xmlns:a16="http://schemas.microsoft.com/office/drawing/2014/main" id="{6B4C386E-5F26-CC3A-E7A5-2180FE207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527" y="3970810"/>
            <a:ext cx="2326146" cy="1552381"/>
          </a:xfrm>
          <a:prstGeom prst="rect">
            <a:avLst/>
          </a:prstGeom>
        </p:spPr>
      </p:pic>
      <p:pic>
        <p:nvPicPr>
          <p:cNvPr id="15" name="Picture 14">
            <a:extLst>
              <a:ext uri="{FF2B5EF4-FFF2-40B4-BE49-F238E27FC236}">
                <a16:creationId xmlns:a16="http://schemas.microsoft.com/office/drawing/2014/main" id="{54549DF7-364D-9B54-2801-103215ED4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70810"/>
            <a:ext cx="2326146" cy="1550764"/>
          </a:xfrm>
          <a:prstGeom prst="rect">
            <a:avLst/>
          </a:prstGeom>
        </p:spPr>
      </p:pic>
      <p:pic>
        <p:nvPicPr>
          <p:cNvPr id="17" name="Picture 16">
            <a:extLst>
              <a:ext uri="{FF2B5EF4-FFF2-40B4-BE49-F238E27FC236}">
                <a16:creationId xmlns:a16="http://schemas.microsoft.com/office/drawing/2014/main" id="{C3BD79CE-8491-02D6-0578-4161797EAAAC}"/>
              </a:ext>
            </a:extLst>
          </p:cNvPr>
          <p:cNvPicPr>
            <a:picLocks noChangeAspect="1"/>
          </p:cNvPicPr>
          <p:nvPr/>
        </p:nvPicPr>
        <p:blipFill>
          <a:blip r:embed="rId6">
            <a:extLst>
              <a:ext uri="{28A0092B-C50C-407E-A947-70E740481C1C}">
                <a14:useLocalDpi xmlns:a14="http://schemas.microsoft.com/office/drawing/2010/main" val="0"/>
              </a:ext>
            </a:extLst>
          </a:blip>
          <a:stretch/>
        </p:blipFill>
        <p:spPr>
          <a:xfrm>
            <a:off x="-224320" y="7378688"/>
            <a:ext cx="7763841" cy="1765312"/>
          </a:xfrm>
          <a:prstGeom prst="rect">
            <a:avLst/>
          </a:prstGeom>
        </p:spPr>
      </p:pic>
      <p:sp>
        <p:nvSpPr>
          <p:cNvPr id="18" name="TextBox 17">
            <a:extLst>
              <a:ext uri="{FF2B5EF4-FFF2-40B4-BE49-F238E27FC236}">
                <a16:creationId xmlns:a16="http://schemas.microsoft.com/office/drawing/2014/main" id="{2D1B8A8C-FBC8-6E42-DE53-FB403AB241EF}"/>
              </a:ext>
            </a:extLst>
          </p:cNvPr>
          <p:cNvSpPr txBox="1"/>
          <p:nvPr/>
        </p:nvSpPr>
        <p:spPr>
          <a:xfrm>
            <a:off x="0" y="5649913"/>
            <a:ext cx="7315200" cy="1600438"/>
          </a:xfrm>
          <a:prstGeom prst="rect">
            <a:avLst/>
          </a:prstGeom>
          <a:noFill/>
        </p:spPr>
        <p:txBody>
          <a:bodyPr wrap="square">
            <a:spAutoFit/>
          </a:bodyPr>
          <a:lstStyle/>
          <a:p>
            <a:pPr algn="ctr"/>
            <a:r>
              <a:rPr lang="en-US" sz="1400" b="1" dirty="0">
                <a:solidFill>
                  <a:srgbClr val="2D435E"/>
                </a:solidFill>
                <a:latin typeface="Aptos Narrow" panose="020B0004020202020204" pitchFamily="34" charset="0"/>
                <a:ea typeface="Adobe Gothic Std B" panose="020B0800000000000000" pitchFamily="34" charset="-128"/>
              </a:rPr>
              <a:t>3 BEDROOM | 2 BATH | 2,145SF</a:t>
            </a:r>
          </a:p>
          <a:p>
            <a:pPr algn="ctr"/>
            <a:endParaRPr lang="en-US" sz="1400" b="1" dirty="0">
              <a:solidFill>
                <a:srgbClr val="2D435E"/>
              </a:solidFill>
              <a:latin typeface="Aptos Narrow" panose="020B0004020202020204" pitchFamily="34" charset="0"/>
              <a:ea typeface="Adobe Gothic Std B" panose="020B0800000000000000" pitchFamily="34" charset="-128"/>
            </a:endParaRPr>
          </a:p>
          <a:p>
            <a:pPr algn="ctr"/>
            <a:r>
              <a:rPr lang="en-US" sz="1400" dirty="0">
                <a:solidFill>
                  <a:srgbClr val="2D435E"/>
                </a:solidFill>
                <a:latin typeface="Aptos Narrow" panose="020B0004020202020204" pitchFamily="34" charset="0"/>
                <a:ea typeface="Adobe Gothic Std B" panose="020B0800000000000000" pitchFamily="34" charset="-128"/>
              </a:rPr>
              <a:t>It's all here...a beautifully designed one-story residence featuring clean architectural lines, an open floor plan, and an abundance of natural light throughout. Priced below a July 2025 appraisal, with 3 bedrooms, 2 bathrooms, and a versatile flex room, this home offers both style and functionality in equal measure. Step inside to find durable luxury vinyl plank flooring flowing seamlessly through the main living areas, complemented by charming shiplap and judges paneling accents.</a:t>
            </a:r>
            <a:endParaRPr lang="en-US" sz="1050" dirty="0">
              <a:solidFill>
                <a:srgbClr val="2D435E"/>
              </a:solidFill>
              <a:latin typeface="Aptos Narrow" panose="020B0004020202020204" pitchFamily="34" charset="0"/>
              <a:ea typeface="Adobe Gothic Std B" panose="020B0800000000000000" pitchFamily="34" charset="-128"/>
            </a:endParaRPr>
          </a:p>
        </p:txBody>
      </p:sp>
    </p:spTree>
    <p:extLst>
      <p:ext uri="{BB962C8B-B14F-4D97-AF65-F5344CB8AC3E}">
        <p14:creationId xmlns:p14="http://schemas.microsoft.com/office/powerpoint/2010/main" val="3770444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113</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Gothic Std B</vt:lpstr>
      <vt:lpstr>Aptos</vt:lpstr>
      <vt:lpstr>Aptos Display</vt:lpstr>
      <vt:lpstr>Aptos Narrow</vt:lpstr>
      <vt:lpstr>Arial</vt:lpstr>
      <vt:lpstr>Fave Script Bold Pro</vt:lpstr>
      <vt:lpstr>Office Theme</vt:lpstr>
      <vt:lpstr>Beautifully Designed One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Thomas Price</dc:creator>
  <cp:lastModifiedBy>A. Thomas Price</cp:lastModifiedBy>
  <cp:revision>1</cp:revision>
  <dcterms:created xsi:type="dcterms:W3CDTF">2025-09-03T17:00:57Z</dcterms:created>
  <dcterms:modified xsi:type="dcterms:W3CDTF">2025-09-03T17:17:07Z</dcterms:modified>
</cp:coreProperties>
</file>