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7315200" cy="9144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156082"/>
    <a:srgbClr val="00263D"/>
    <a:srgbClr val="009DFE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2477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8640" y="1496484"/>
            <a:ext cx="6217920" cy="3183467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802717"/>
            <a:ext cx="5486400" cy="2207683"/>
          </a:xfrm>
        </p:spPr>
        <p:txBody>
          <a:bodyPr/>
          <a:lstStyle>
            <a:lvl1pPr marL="0" indent="0" algn="ctr">
              <a:buNone/>
              <a:defRPr sz="1920"/>
            </a:lvl1pPr>
            <a:lvl2pPr marL="365760" indent="0" algn="ctr">
              <a:buNone/>
              <a:defRPr sz="1600"/>
            </a:lvl2pPr>
            <a:lvl3pPr marL="731520" indent="0" algn="ctr">
              <a:buNone/>
              <a:defRPr sz="1440"/>
            </a:lvl3pPr>
            <a:lvl4pPr marL="1097280" indent="0" algn="ctr">
              <a:buNone/>
              <a:defRPr sz="1280"/>
            </a:lvl4pPr>
            <a:lvl5pPr marL="1463040" indent="0" algn="ctr">
              <a:buNone/>
              <a:defRPr sz="1280"/>
            </a:lvl5pPr>
            <a:lvl6pPr marL="1828800" indent="0" algn="ctr">
              <a:buNone/>
              <a:defRPr sz="1280"/>
            </a:lvl6pPr>
            <a:lvl7pPr marL="2194560" indent="0" algn="ctr">
              <a:buNone/>
              <a:defRPr sz="1280"/>
            </a:lvl7pPr>
            <a:lvl8pPr marL="2560320" indent="0" algn="ctr">
              <a:buNone/>
              <a:defRPr sz="1280"/>
            </a:lvl8pPr>
            <a:lvl9pPr marL="2926080" indent="0" algn="ctr">
              <a:buNone/>
              <a:defRPr sz="12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C283F-8929-4D88-8DEE-5571E7D1577E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6D46E-844A-4A35-B721-8B4C688B0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445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C283F-8929-4D88-8DEE-5571E7D1577E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6D46E-844A-4A35-B721-8B4C688B0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683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234940" y="486834"/>
            <a:ext cx="1577340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486834"/>
            <a:ext cx="4640580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C283F-8929-4D88-8DEE-5571E7D1577E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6D46E-844A-4A35-B721-8B4C688B0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222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C283F-8929-4D88-8DEE-5571E7D1577E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6D46E-844A-4A35-B721-8B4C688B0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022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110" y="2279653"/>
            <a:ext cx="6309360" cy="3803649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9110" y="6119286"/>
            <a:ext cx="6309360" cy="2000249"/>
          </a:xfrm>
        </p:spPr>
        <p:txBody>
          <a:bodyPr/>
          <a:lstStyle>
            <a:lvl1pPr marL="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1pPr>
            <a:lvl2pPr marL="36576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2pPr>
            <a:lvl3pPr marL="731520" indent="0">
              <a:buNone/>
              <a:defRPr sz="1440">
                <a:solidFill>
                  <a:schemeClr val="tx1">
                    <a:tint val="82000"/>
                  </a:schemeClr>
                </a:solidFill>
              </a:defRPr>
            </a:lvl3pPr>
            <a:lvl4pPr marL="1097280" indent="0">
              <a:buNone/>
              <a:defRPr sz="1280">
                <a:solidFill>
                  <a:schemeClr val="tx1">
                    <a:tint val="82000"/>
                  </a:schemeClr>
                </a:solidFill>
              </a:defRPr>
            </a:lvl4pPr>
            <a:lvl5pPr marL="1463040" indent="0">
              <a:buNone/>
              <a:defRPr sz="1280">
                <a:solidFill>
                  <a:schemeClr val="tx1">
                    <a:tint val="82000"/>
                  </a:schemeClr>
                </a:solidFill>
              </a:defRPr>
            </a:lvl5pPr>
            <a:lvl6pPr marL="1828800" indent="0">
              <a:buNone/>
              <a:defRPr sz="1280">
                <a:solidFill>
                  <a:schemeClr val="tx1">
                    <a:tint val="82000"/>
                  </a:schemeClr>
                </a:solidFill>
              </a:defRPr>
            </a:lvl6pPr>
            <a:lvl7pPr marL="2194560" indent="0">
              <a:buNone/>
              <a:defRPr sz="1280">
                <a:solidFill>
                  <a:schemeClr val="tx1">
                    <a:tint val="82000"/>
                  </a:schemeClr>
                </a:solidFill>
              </a:defRPr>
            </a:lvl7pPr>
            <a:lvl8pPr marL="2560320" indent="0">
              <a:buNone/>
              <a:defRPr sz="1280">
                <a:solidFill>
                  <a:schemeClr val="tx1">
                    <a:tint val="82000"/>
                  </a:schemeClr>
                </a:solidFill>
              </a:defRPr>
            </a:lvl8pPr>
            <a:lvl9pPr marL="2926080" indent="0">
              <a:buNone/>
              <a:defRPr sz="128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C283F-8929-4D88-8DEE-5571E7D1577E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6D46E-844A-4A35-B721-8B4C688B0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921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2434167"/>
            <a:ext cx="310896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03320" y="2434167"/>
            <a:ext cx="310896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C283F-8929-4D88-8DEE-5571E7D1577E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6D46E-844A-4A35-B721-8B4C688B0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324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486836"/>
            <a:ext cx="6309360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874" y="2241551"/>
            <a:ext cx="3094672" cy="1098549"/>
          </a:xfrm>
        </p:spPr>
        <p:txBody>
          <a:bodyPr anchor="b"/>
          <a:lstStyle>
            <a:lvl1pPr marL="0" indent="0">
              <a:buNone/>
              <a:defRPr sz="1920" b="1"/>
            </a:lvl1pPr>
            <a:lvl2pPr marL="365760" indent="0">
              <a:buNone/>
              <a:defRPr sz="1600" b="1"/>
            </a:lvl2pPr>
            <a:lvl3pPr marL="731520" indent="0">
              <a:buNone/>
              <a:defRPr sz="1440" b="1"/>
            </a:lvl3pPr>
            <a:lvl4pPr marL="1097280" indent="0">
              <a:buNone/>
              <a:defRPr sz="1280" b="1"/>
            </a:lvl4pPr>
            <a:lvl5pPr marL="1463040" indent="0">
              <a:buNone/>
              <a:defRPr sz="1280" b="1"/>
            </a:lvl5pPr>
            <a:lvl6pPr marL="1828800" indent="0">
              <a:buNone/>
              <a:defRPr sz="1280" b="1"/>
            </a:lvl6pPr>
            <a:lvl7pPr marL="2194560" indent="0">
              <a:buNone/>
              <a:defRPr sz="1280" b="1"/>
            </a:lvl7pPr>
            <a:lvl8pPr marL="2560320" indent="0">
              <a:buNone/>
              <a:defRPr sz="1280" b="1"/>
            </a:lvl8pPr>
            <a:lvl9pPr marL="2926080" indent="0">
              <a:buNone/>
              <a:defRPr sz="12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874" y="3340100"/>
            <a:ext cx="3094672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03320" y="2241551"/>
            <a:ext cx="3109913" cy="1098549"/>
          </a:xfrm>
        </p:spPr>
        <p:txBody>
          <a:bodyPr anchor="b"/>
          <a:lstStyle>
            <a:lvl1pPr marL="0" indent="0">
              <a:buNone/>
              <a:defRPr sz="1920" b="1"/>
            </a:lvl1pPr>
            <a:lvl2pPr marL="365760" indent="0">
              <a:buNone/>
              <a:defRPr sz="1600" b="1"/>
            </a:lvl2pPr>
            <a:lvl3pPr marL="731520" indent="0">
              <a:buNone/>
              <a:defRPr sz="1440" b="1"/>
            </a:lvl3pPr>
            <a:lvl4pPr marL="1097280" indent="0">
              <a:buNone/>
              <a:defRPr sz="1280" b="1"/>
            </a:lvl4pPr>
            <a:lvl5pPr marL="1463040" indent="0">
              <a:buNone/>
              <a:defRPr sz="1280" b="1"/>
            </a:lvl5pPr>
            <a:lvl6pPr marL="1828800" indent="0">
              <a:buNone/>
              <a:defRPr sz="1280" b="1"/>
            </a:lvl6pPr>
            <a:lvl7pPr marL="2194560" indent="0">
              <a:buNone/>
              <a:defRPr sz="1280" b="1"/>
            </a:lvl7pPr>
            <a:lvl8pPr marL="2560320" indent="0">
              <a:buNone/>
              <a:defRPr sz="1280" b="1"/>
            </a:lvl8pPr>
            <a:lvl9pPr marL="2926080" indent="0">
              <a:buNone/>
              <a:defRPr sz="12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03320" y="3340100"/>
            <a:ext cx="3109913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C283F-8929-4D88-8DEE-5571E7D1577E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6D46E-844A-4A35-B721-8B4C688B0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621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C283F-8929-4D88-8DEE-5571E7D1577E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6D46E-844A-4A35-B721-8B4C688B0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485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C283F-8929-4D88-8DEE-5571E7D1577E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6D46E-844A-4A35-B721-8B4C688B0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885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609600"/>
            <a:ext cx="2359342" cy="2133600"/>
          </a:xfrm>
        </p:spPr>
        <p:txBody>
          <a:bodyPr anchor="b"/>
          <a:lstStyle>
            <a:lvl1pPr>
              <a:defRPr sz="25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9913" y="1316569"/>
            <a:ext cx="3703320" cy="6498167"/>
          </a:xfrm>
        </p:spPr>
        <p:txBody>
          <a:bodyPr/>
          <a:lstStyle>
            <a:lvl1pPr>
              <a:defRPr sz="2560"/>
            </a:lvl1pPr>
            <a:lvl2pPr>
              <a:defRPr sz="2240"/>
            </a:lvl2pPr>
            <a:lvl3pPr>
              <a:defRPr sz="192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873" y="2743200"/>
            <a:ext cx="2359342" cy="5082117"/>
          </a:xfrm>
        </p:spPr>
        <p:txBody>
          <a:bodyPr/>
          <a:lstStyle>
            <a:lvl1pPr marL="0" indent="0">
              <a:buNone/>
              <a:defRPr sz="1280"/>
            </a:lvl1pPr>
            <a:lvl2pPr marL="365760" indent="0">
              <a:buNone/>
              <a:defRPr sz="1120"/>
            </a:lvl2pPr>
            <a:lvl3pPr marL="731520" indent="0">
              <a:buNone/>
              <a:defRPr sz="960"/>
            </a:lvl3pPr>
            <a:lvl4pPr marL="1097280" indent="0">
              <a:buNone/>
              <a:defRPr sz="800"/>
            </a:lvl4pPr>
            <a:lvl5pPr marL="1463040" indent="0">
              <a:buNone/>
              <a:defRPr sz="800"/>
            </a:lvl5pPr>
            <a:lvl6pPr marL="1828800" indent="0">
              <a:buNone/>
              <a:defRPr sz="800"/>
            </a:lvl6pPr>
            <a:lvl7pPr marL="2194560" indent="0">
              <a:buNone/>
              <a:defRPr sz="800"/>
            </a:lvl7pPr>
            <a:lvl8pPr marL="2560320" indent="0">
              <a:buNone/>
              <a:defRPr sz="800"/>
            </a:lvl8pPr>
            <a:lvl9pPr marL="292608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C283F-8929-4D88-8DEE-5571E7D1577E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6D46E-844A-4A35-B721-8B4C688B0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48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609600"/>
            <a:ext cx="2359342" cy="2133600"/>
          </a:xfrm>
        </p:spPr>
        <p:txBody>
          <a:bodyPr anchor="b"/>
          <a:lstStyle>
            <a:lvl1pPr>
              <a:defRPr sz="25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109913" y="1316569"/>
            <a:ext cx="3703320" cy="6498167"/>
          </a:xfrm>
        </p:spPr>
        <p:txBody>
          <a:bodyPr anchor="t"/>
          <a:lstStyle>
            <a:lvl1pPr marL="0" indent="0">
              <a:buNone/>
              <a:defRPr sz="2560"/>
            </a:lvl1pPr>
            <a:lvl2pPr marL="365760" indent="0">
              <a:buNone/>
              <a:defRPr sz="2240"/>
            </a:lvl2pPr>
            <a:lvl3pPr marL="731520" indent="0">
              <a:buNone/>
              <a:defRPr sz="1920"/>
            </a:lvl3pPr>
            <a:lvl4pPr marL="1097280" indent="0">
              <a:buNone/>
              <a:defRPr sz="1600"/>
            </a:lvl4pPr>
            <a:lvl5pPr marL="1463040" indent="0">
              <a:buNone/>
              <a:defRPr sz="1600"/>
            </a:lvl5pPr>
            <a:lvl6pPr marL="1828800" indent="0">
              <a:buNone/>
              <a:defRPr sz="1600"/>
            </a:lvl6pPr>
            <a:lvl7pPr marL="2194560" indent="0">
              <a:buNone/>
              <a:defRPr sz="1600"/>
            </a:lvl7pPr>
            <a:lvl8pPr marL="2560320" indent="0">
              <a:buNone/>
              <a:defRPr sz="1600"/>
            </a:lvl8pPr>
            <a:lvl9pPr marL="292608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873" y="2743200"/>
            <a:ext cx="2359342" cy="5082117"/>
          </a:xfrm>
        </p:spPr>
        <p:txBody>
          <a:bodyPr/>
          <a:lstStyle>
            <a:lvl1pPr marL="0" indent="0">
              <a:buNone/>
              <a:defRPr sz="1280"/>
            </a:lvl1pPr>
            <a:lvl2pPr marL="365760" indent="0">
              <a:buNone/>
              <a:defRPr sz="1120"/>
            </a:lvl2pPr>
            <a:lvl3pPr marL="731520" indent="0">
              <a:buNone/>
              <a:defRPr sz="960"/>
            </a:lvl3pPr>
            <a:lvl4pPr marL="1097280" indent="0">
              <a:buNone/>
              <a:defRPr sz="800"/>
            </a:lvl4pPr>
            <a:lvl5pPr marL="1463040" indent="0">
              <a:buNone/>
              <a:defRPr sz="800"/>
            </a:lvl5pPr>
            <a:lvl6pPr marL="1828800" indent="0">
              <a:buNone/>
              <a:defRPr sz="800"/>
            </a:lvl6pPr>
            <a:lvl7pPr marL="2194560" indent="0">
              <a:buNone/>
              <a:defRPr sz="800"/>
            </a:lvl7pPr>
            <a:lvl8pPr marL="2560320" indent="0">
              <a:buNone/>
              <a:defRPr sz="800"/>
            </a:lvl8pPr>
            <a:lvl9pPr marL="292608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C283F-8929-4D88-8DEE-5571E7D1577E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6D46E-844A-4A35-B721-8B4C688B0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650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486836"/>
            <a:ext cx="630936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2434167"/>
            <a:ext cx="630936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8475136"/>
            <a:ext cx="164592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6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1C283F-8929-4D88-8DEE-5571E7D1577E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23160" y="8475136"/>
            <a:ext cx="246888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6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66360" y="8475136"/>
            <a:ext cx="164592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D6D46E-844A-4A35-B721-8B4C688B0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505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31520" rtl="0" eaLnBrk="1" latinLnBrk="0" hangingPunct="1">
        <a:lnSpc>
          <a:spcPct val="90000"/>
        </a:lnSpc>
        <a:spcBef>
          <a:spcPct val="0"/>
        </a:spcBef>
        <a:buNone/>
        <a:defRPr sz="35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73152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24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32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08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png"/><Relationship Id="rId18" Type="http://schemas.openxmlformats.org/officeDocument/2006/relationships/hyperlink" Target="https://charlestonvirtualhomes.com/20240167/" TargetMode="External"/><Relationship Id="rId3" Type="http://schemas.openxmlformats.org/officeDocument/2006/relationships/image" Target="../media/image2.jpg"/><Relationship Id="rId21" Type="http://schemas.openxmlformats.org/officeDocument/2006/relationships/image" Target="../media/image18.png"/><Relationship Id="rId7" Type="http://schemas.openxmlformats.org/officeDocument/2006/relationships/image" Target="../media/image6.jpg"/><Relationship Id="rId12" Type="http://schemas.openxmlformats.org/officeDocument/2006/relationships/image" Target="../media/image11.svg"/><Relationship Id="rId17" Type="http://schemas.openxmlformats.org/officeDocument/2006/relationships/image" Target="../media/image15.svg"/><Relationship Id="rId2" Type="http://schemas.openxmlformats.org/officeDocument/2006/relationships/image" Target="../media/image1.jpg"/><Relationship Id="rId16" Type="http://schemas.openxmlformats.org/officeDocument/2006/relationships/image" Target="../media/image14.png"/><Relationship Id="rId20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11" Type="http://schemas.openxmlformats.org/officeDocument/2006/relationships/image" Target="../media/image10.png"/><Relationship Id="rId5" Type="http://schemas.openxmlformats.org/officeDocument/2006/relationships/image" Target="../media/image4.jpg"/><Relationship Id="rId15" Type="http://schemas.openxmlformats.org/officeDocument/2006/relationships/hyperlink" Target="https://maps.app.goo.gl/TxZ6nohpi9q2gdty5" TargetMode="External"/><Relationship Id="rId10" Type="http://schemas.openxmlformats.org/officeDocument/2006/relationships/image" Target="../media/image9.svg"/><Relationship Id="rId19" Type="http://schemas.openxmlformats.org/officeDocument/2006/relationships/image" Target="../media/image16.png"/><Relationship Id="rId4" Type="http://schemas.openxmlformats.org/officeDocument/2006/relationships/image" Target="../media/image3.jp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1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3D8199F8-AF59-E979-3A29-DFD83FDE3C23}"/>
              </a:ext>
            </a:extLst>
          </p:cNvPr>
          <p:cNvSpPr/>
          <p:nvPr/>
        </p:nvSpPr>
        <p:spPr>
          <a:xfrm>
            <a:off x="0" y="5432205"/>
            <a:ext cx="7315200" cy="2590782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4AF89E1-226F-E8E8-C323-9063A19599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" r="93"/>
          <a:stretch/>
        </p:blipFill>
        <p:spPr>
          <a:xfrm>
            <a:off x="5448894" y="6794131"/>
            <a:ext cx="1766073" cy="11795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CF76205-CE07-4E17-A736-144BB9767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 b="19"/>
          <a:stretch/>
        </p:blipFill>
        <p:spPr>
          <a:xfrm>
            <a:off x="5448894" y="5491063"/>
            <a:ext cx="1766073" cy="11773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A2B0290-5659-3711-7D8E-F0DE20A823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6550" y="5491063"/>
            <a:ext cx="1765737" cy="117738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25F5535-37C3-6733-C3EC-70FD4CC8A3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6719" y="6796332"/>
            <a:ext cx="1765400" cy="117736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17063DB-0852-D234-70DB-E6CE4C4E4A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 b="19"/>
          <a:stretch/>
        </p:blipFill>
        <p:spPr>
          <a:xfrm>
            <a:off x="5448894" y="4185801"/>
            <a:ext cx="1766073" cy="117738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D72965F-3F43-9527-8486-1D8B926170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6549" y="4185599"/>
            <a:ext cx="1765741" cy="117758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01FED40-F3DB-7D66-BEA2-7286649B749E}"/>
              </a:ext>
            </a:extLst>
          </p:cNvPr>
          <p:cNvSpPr/>
          <p:nvPr/>
        </p:nvSpPr>
        <p:spPr>
          <a:xfrm>
            <a:off x="0" y="1"/>
            <a:ext cx="7315200" cy="759328"/>
          </a:xfrm>
          <a:prstGeom prst="rect">
            <a:avLst/>
          </a:prstGeom>
          <a:solidFill>
            <a:srgbClr val="00263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C5D6A6D-7588-37F5-A309-CEEF324CC7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7060" y="1631096"/>
            <a:ext cx="3637230" cy="242616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D3984DD-B405-6644-46AA-DD336C02AB92}"/>
              </a:ext>
            </a:extLst>
          </p:cNvPr>
          <p:cNvSpPr txBox="1"/>
          <p:nvPr/>
        </p:nvSpPr>
        <p:spPr>
          <a:xfrm>
            <a:off x="0" y="887209"/>
            <a:ext cx="7315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3028 Maple Leaf Drive</a:t>
            </a:r>
          </a:p>
          <a:p>
            <a:pPr algn="ctr"/>
            <a:r>
              <a:rPr lang="en-US" sz="1200" dirty="0">
                <a:latin typeface="Century Gothic" panose="020B0502020202020204" pitchFamily="34" charset="0"/>
              </a:rPr>
              <a:t>Oak Hill Plantation | Moncks Corner, SC 29461 | MLS# 24011030 | $344,000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8763015-FA08-8EBB-CDF8-FE512DFB20C6}"/>
              </a:ext>
            </a:extLst>
          </p:cNvPr>
          <p:cNvSpPr txBox="1"/>
          <p:nvPr/>
        </p:nvSpPr>
        <p:spPr>
          <a:xfrm>
            <a:off x="100234" y="1630642"/>
            <a:ext cx="33821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Don't miss this great home! Open design has a large great room &amp; separate dining room. The great room has a gas log fireplace and the kitchen is large with plenty of cabinets, counters and a center island. Appliances are all updated and upgraded including a 3 door refrigerator. The unique master bedroom suite has two rooms that can be used as a PRIVATE SUITE AREA. Close one door to give you privacy to both areas. could be a 4th bedroom. Two other large bedrooms are at the front of the home. Both BATHROOMS HAVE BEEN REMODELED AND CUSTOMIZED. The master has a beautiful WALK IN CUSTOM TILE SHOWER and CUSTOM DOUBLE VANITIES. Hall bath has custom cabinets and vanity. Roof is 4 Years Old &amp; HVAC is new 2023. Seller states attic has closed cell insulation saving on energy bills.</a:t>
            </a:r>
          </a:p>
        </p:txBody>
      </p:sp>
      <p:pic>
        <p:nvPicPr>
          <p:cNvPr id="30" name="Graphic 29" descr="Bed outline">
            <a:extLst>
              <a:ext uri="{FF2B5EF4-FFF2-40B4-BE49-F238E27FC236}">
                <a16:creationId xmlns:a16="http://schemas.microsoft.com/office/drawing/2014/main" id="{2D592BF3-0054-425C-4C4C-5235A4021F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87188" y="5348063"/>
            <a:ext cx="914400" cy="914400"/>
          </a:xfrm>
          <a:prstGeom prst="rect">
            <a:avLst/>
          </a:prstGeom>
        </p:spPr>
      </p:pic>
      <p:pic>
        <p:nvPicPr>
          <p:cNvPr id="36" name="Graphic 35" descr="Bathtub outline">
            <a:extLst>
              <a:ext uri="{FF2B5EF4-FFF2-40B4-BE49-F238E27FC236}">
                <a16:creationId xmlns:a16="http://schemas.microsoft.com/office/drawing/2014/main" id="{CC1CDCA4-8858-C016-714E-F0D7C66F7B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124788" y="5348063"/>
            <a:ext cx="914400" cy="914400"/>
          </a:xfrm>
          <a:prstGeom prst="rect">
            <a:avLst/>
          </a:prstGeom>
        </p:spPr>
      </p:pic>
      <p:pic>
        <p:nvPicPr>
          <p:cNvPr id="40" name="Graphic 39" descr="House outline">
            <a:extLst>
              <a:ext uri="{FF2B5EF4-FFF2-40B4-BE49-F238E27FC236}">
                <a16:creationId xmlns:a16="http://schemas.microsoft.com/office/drawing/2014/main" id="{51899404-96FC-56B1-8E2E-0F815F995CB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87188" y="6644587"/>
            <a:ext cx="914400" cy="914400"/>
          </a:xfrm>
          <a:prstGeom prst="rect">
            <a:avLst/>
          </a:prstGeom>
        </p:spPr>
      </p:pic>
      <p:pic>
        <p:nvPicPr>
          <p:cNvPr id="42" name="Graphic 41" descr="Map with pin outline">
            <a:hlinkClick r:id="rId15"/>
            <a:extLst>
              <a:ext uri="{FF2B5EF4-FFF2-40B4-BE49-F238E27FC236}">
                <a16:creationId xmlns:a16="http://schemas.microsoft.com/office/drawing/2014/main" id="{9E93B68B-C1A9-9375-E0EB-E176261F4DA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395195" y="6336931"/>
            <a:ext cx="914400" cy="91440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D4C591AC-2438-E913-A825-77908D86B2CE}"/>
              </a:ext>
            </a:extLst>
          </p:cNvPr>
          <p:cNvSpPr txBox="1"/>
          <p:nvPr/>
        </p:nvSpPr>
        <p:spPr>
          <a:xfrm>
            <a:off x="387188" y="6137407"/>
            <a:ext cx="914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Century Gothic" panose="020B0502020202020204" pitchFamily="34" charset="0"/>
              </a:rPr>
              <a:t>4 Bedroom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12416FB-7A46-9EF9-5C4C-26BC10F06A45}"/>
              </a:ext>
            </a:extLst>
          </p:cNvPr>
          <p:cNvSpPr txBox="1"/>
          <p:nvPr/>
        </p:nvSpPr>
        <p:spPr>
          <a:xfrm>
            <a:off x="2124788" y="6137407"/>
            <a:ext cx="914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Century Gothic" panose="020B0502020202020204" pitchFamily="34" charset="0"/>
              </a:rPr>
              <a:t>2 Bath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893CBAC-0EC5-3381-B920-BC41A896BDF3}"/>
              </a:ext>
            </a:extLst>
          </p:cNvPr>
          <p:cNvSpPr txBox="1"/>
          <p:nvPr/>
        </p:nvSpPr>
        <p:spPr>
          <a:xfrm>
            <a:off x="387188" y="7474202"/>
            <a:ext cx="914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Century Gothic" panose="020B0502020202020204" pitchFamily="34" charset="0"/>
              </a:rPr>
              <a:t>1,766 sf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36D4C59-5529-8BD0-42E0-3B96BF45AEAF}"/>
              </a:ext>
            </a:extLst>
          </p:cNvPr>
          <p:cNvSpPr txBox="1"/>
          <p:nvPr/>
        </p:nvSpPr>
        <p:spPr>
          <a:xfrm>
            <a:off x="1968582" y="7474202"/>
            <a:ext cx="12268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Century Gothic" panose="020B0502020202020204" pitchFamily="34" charset="0"/>
                <a:hlinkClick r:id="rId18"/>
              </a:rPr>
              <a:t>Virtual Tour</a:t>
            </a:r>
            <a:endParaRPr lang="en-US" sz="1000" dirty="0">
              <a:latin typeface="Century Gothic" panose="020B0502020202020204" pitchFamily="34" charset="0"/>
            </a:endParaRPr>
          </a:p>
        </p:txBody>
      </p:sp>
      <p:sp>
        <p:nvSpPr>
          <p:cNvPr id="48" name="Diagonal Stripe 47">
            <a:extLst>
              <a:ext uri="{FF2B5EF4-FFF2-40B4-BE49-F238E27FC236}">
                <a16:creationId xmlns:a16="http://schemas.microsoft.com/office/drawing/2014/main" id="{3C6295BC-1EBA-8562-112D-612FE6151E77}"/>
              </a:ext>
            </a:extLst>
          </p:cNvPr>
          <p:cNvSpPr/>
          <p:nvPr/>
        </p:nvSpPr>
        <p:spPr>
          <a:xfrm rot="5400000">
            <a:off x="5486400" y="0"/>
            <a:ext cx="1828800" cy="1828800"/>
          </a:xfrm>
          <a:prstGeom prst="diagStrip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043A38B-2B39-FFEC-513D-CA379851ECAC}"/>
              </a:ext>
            </a:extLst>
          </p:cNvPr>
          <p:cNvSpPr txBox="1"/>
          <p:nvPr/>
        </p:nvSpPr>
        <p:spPr>
          <a:xfrm rot="2722186">
            <a:off x="5595634" y="388124"/>
            <a:ext cx="1915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63D"/>
                </a:solidFill>
                <a:latin typeface="Fave Script Bold Pro" pitchFamily="2" charset="0"/>
              </a:rPr>
              <a:t>This is it!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9AA4E59F-50EE-0050-B90A-8AE253EBE5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85" b="28293"/>
          <a:stretch/>
        </p:blipFill>
        <p:spPr bwMode="auto">
          <a:xfrm>
            <a:off x="0" y="-78740"/>
            <a:ext cx="2347133" cy="892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CDEE222-7BCD-1FA1-AB5C-B6BA4D3E2864}"/>
              </a:ext>
            </a:extLst>
          </p:cNvPr>
          <p:cNvSpPr/>
          <p:nvPr/>
        </p:nvSpPr>
        <p:spPr>
          <a:xfrm>
            <a:off x="0" y="8101585"/>
            <a:ext cx="7315200" cy="1042415"/>
          </a:xfrm>
          <a:prstGeom prst="rect">
            <a:avLst/>
          </a:prstGeom>
          <a:solidFill>
            <a:srgbClr val="15608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B93CEEB-F0DC-1C83-3CED-8A3A27876AD4}"/>
              </a:ext>
            </a:extLst>
          </p:cNvPr>
          <p:cNvSpPr txBox="1"/>
          <p:nvPr/>
        </p:nvSpPr>
        <p:spPr>
          <a:xfrm>
            <a:off x="1" y="8199599"/>
            <a:ext cx="2987638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Connie White, Broker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843-532-3356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connie@conniewhiteteam.com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conniewhiterealestate.com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B0F468A-3D8F-8ED4-217A-219D339E8E90}"/>
              </a:ext>
            </a:extLst>
          </p:cNvPr>
          <p:cNvSpPr txBox="1"/>
          <p:nvPr/>
        </p:nvSpPr>
        <p:spPr>
          <a:xfrm>
            <a:off x="4327561" y="8322710"/>
            <a:ext cx="298763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Connie White Real Estate &amp; Design, LLC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102 Six Point Court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Goose Creek, SC 29445</a:t>
            </a:r>
          </a:p>
        </p:txBody>
      </p:sp>
      <p:pic>
        <p:nvPicPr>
          <p:cNvPr id="3" name="Picture 2" descr="Agent Photo">
            <a:extLst>
              <a:ext uri="{FF2B5EF4-FFF2-40B4-BE49-F238E27FC236}">
                <a16:creationId xmlns:a16="http://schemas.microsoft.com/office/drawing/2014/main" id="{8D1999F8-BFE0-2D19-74B4-4F471CDD0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39" y="8178128"/>
            <a:ext cx="1339922" cy="88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phic 9" descr="Images outline">
            <a:hlinkClick r:id="rId18"/>
            <a:extLst>
              <a:ext uri="{FF2B5EF4-FFF2-40B4-BE49-F238E27FC236}">
                <a16:creationId xmlns:a16="http://schemas.microsoft.com/office/drawing/2014/main" id="{B6C2153B-9B3C-81CF-5D7F-A41DD0A1054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2100072" y="664458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4330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81</TotalTime>
  <Words>217</Words>
  <Application>Microsoft Office PowerPoint</Application>
  <PresentationFormat>Custom</PresentationFormat>
  <Paragraphs>15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Aptos</vt:lpstr>
      <vt:lpstr>Aptos Display</vt:lpstr>
      <vt:lpstr>Arial</vt:lpstr>
      <vt:lpstr>Century Gothic</vt:lpstr>
      <vt:lpstr>Fave Script Bold Pro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A. Thomas Price</dc:creator>
  <cp:lastModifiedBy>A. Thomas Price</cp:lastModifiedBy>
  <cp:revision>6</cp:revision>
  <dcterms:created xsi:type="dcterms:W3CDTF">2024-01-16T15:36:01Z</dcterms:created>
  <dcterms:modified xsi:type="dcterms:W3CDTF">2024-05-30T13:48:34Z</dcterms:modified>
</cp:coreProperties>
</file>