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56082"/>
    <a:srgbClr val="00263D"/>
    <a:srgbClr val="009DFE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C283F-8929-4D88-8DEE-5571E7D1577E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hyperlink" Target="https://charlestonvirtualhomes.com/20240167/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18.png"/><Relationship Id="rId7" Type="http://schemas.openxmlformats.org/officeDocument/2006/relationships/image" Target="../media/image6.jpg"/><Relationship Id="rId12" Type="http://schemas.openxmlformats.org/officeDocument/2006/relationships/image" Target="../media/image11.svg"/><Relationship Id="rId17" Type="http://schemas.openxmlformats.org/officeDocument/2006/relationships/image" Target="../media/image15.sv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hyperlink" Target="https://maps.app.goo.gl/TxZ6nohpi9q2gdty5" TargetMode="External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D8199F8-AF59-E979-3A29-DFD83FDE3C23}"/>
              </a:ext>
            </a:extLst>
          </p:cNvPr>
          <p:cNvSpPr/>
          <p:nvPr/>
        </p:nvSpPr>
        <p:spPr>
          <a:xfrm>
            <a:off x="0" y="5432205"/>
            <a:ext cx="7315200" cy="259078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AF89E1-226F-E8E8-C323-9063A1959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r="75"/>
          <a:stretch/>
        </p:blipFill>
        <p:spPr>
          <a:xfrm>
            <a:off x="5448894" y="6794131"/>
            <a:ext cx="1766073" cy="1179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76205-CE07-4E17-A736-144BB976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894" y="5491063"/>
            <a:ext cx="1766073" cy="1177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2B0290-5659-3711-7D8E-F0DE20A82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550" y="5491175"/>
            <a:ext cx="1765737" cy="11771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5F5535-37C3-6733-C3EC-70FD4CC8A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719" y="6796342"/>
            <a:ext cx="1765400" cy="11773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7063DB-0852-D234-70DB-E6CE4C4E4A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>
          <a:xfrm>
            <a:off x="5448894" y="4185801"/>
            <a:ext cx="1766073" cy="11773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72965F-3F43-9527-8486-1D8B92617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710" y="4185599"/>
            <a:ext cx="1765419" cy="1177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1FED40-F3DB-7D66-BEA2-7286649B749E}"/>
              </a:ext>
            </a:extLst>
          </p:cNvPr>
          <p:cNvSpPr/>
          <p:nvPr/>
        </p:nvSpPr>
        <p:spPr>
          <a:xfrm>
            <a:off x="0" y="1"/>
            <a:ext cx="7315200" cy="759328"/>
          </a:xfrm>
          <a:prstGeom prst="rect">
            <a:avLst/>
          </a:prstGeom>
          <a:solidFill>
            <a:srgbClr val="0026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5D6A6D-7588-37F5-A309-CEEF324CC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7060" y="1631325"/>
            <a:ext cx="3637230" cy="24257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3984DD-B405-6644-46AA-DD336C02AB92}"/>
              </a:ext>
            </a:extLst>
          </p:cNvPr>
          <p:cNvSpPr txBox="1"/>
          <p:nvPr/>
        </p:nvSpPr>
        <p:spPr>
          <a:xfrm>
            <a:off x="0" y="887209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3028 Maple Leaf Drive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Oak Hill Plantation | Moncks Corner, SC 29461 | MLS# 24011030 | $344,000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3015-FA08-8EBB-CDF8-FE512DFB20C6}"/>
              </a:ext>
            </a:extLst>
          </p:cNvPr>
          <p:cNvSpPr txBox="1"/>
          <p:nvPr/>
        </p:nvSpPr>
        <p:spPr>
          <a:xfrm>
            <a:off x="100234" y="1630642"/>
            <a:ext cx="3382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Don't miss this great home! Open design has a large great room &amp; separate dining room. The great room has a gas log fireplace and the kitchen is large with plenty of cabinets, counters and a center island. Appliances are all updated and upgraded including a 3 door refrigerator. The unique master bedroom suite has two rooms that can be used as a PRIVATE SUITE AREA. Close one door to give you privacy to both areas. could be a 4th bedroom. Two other large bedrooms are at the front of the home. Both BATHROOMS HAVE BEEN REMODELED AND CUSTOMIZED. The master has a beautiful WALK IN CUSTOM TILE SHOWER and CUSTOM DOUBLE VANITIES. Hall bath has custom cabinets and vanity. Roof is 4 Years Old &amp; HVAC is new 2023. Seller states attic has closed cell insulation saving on energy bills.</a:t>
            </a:r>
          </a:p>
        </p:txBody>
      </p:sp>
      <p:pic>
        <p:nvPicPr>
          <p:cNvPr id="30" name="Graphic 29" descr="Bed outline">
            <a:extLst>
              <a:ext uri="{FF2B5EF4-FFF2-40B4-BE49-F238E27FC236}">
                <a16:creationId xmlns:a16="http://schemas.microsoft.com/office/drawing/2014/main" id="{2D592BF3-0054-425C-4C4C-5235A4021F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188" y="5348063"/>
            <a:ext cx="914400" cy="914400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CC1CDCA4-8858-C016-714E-F0D7C66F7B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24788" y="5348063"/>
            <a:ext cx="914400" cy="914400"/>
          </a:xfrm>
          <a:prstGeom prst="rect">
            <a:avLst/>
          </a:prstGeom>
        </p:spPr>
      </p:pic>
      <p:pic>
        <p:nvPicPr>
          <p:cNvPr id="40" name="Graphic 39" descr="House outline">
            <a:extLst>
              <a:ext uri="{FF2B5EF4-FFF2-40B4-BE49-F238E27FC236}">
                <a16:creationId xmlns:a16="http://schemas.microsoft.com/office/drawing/2014/main" id="{51899404-96FC-56B1-8E2E-0F815F995C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188" y="6644587"/>
            <a:ext cx="914400" cy="914400"/>
          </a:xfrm>
          <a:prstGeom prst="rect">
            <a:avLst/>
          </a:prstGeom>
        </p:spPr>
      </p:pic>
      <p:pic>
        <p:nvPicPr>
          <p:cNvPr id="42" name="Graphic 41" descr="Map with pin outline">
            <a:hlinkClick r:id="rId15"/>
            <a:extLst>
              <a:ext uri="{FF2B5EF4-FFF2-40B4-BE49-F238E27FC236}">
                <a16:creationId xmlns:a16="http://schemas.microsoft.com/office/drawing/2014/main" id="{9E93B68B-C1A9-9375-E0EB-E176261F4D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95195" y="6336931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4C591AC-2438-E913-A825-77908D86B2CE}"/>
              </a:ext>
            </a:extLst>
          </p:cNvPr>
          <p:cNvSpPr txBox="1"/>
          <p:nvPr/>
        </p:nvSpPr>
        <p:spPr>
          <a:xfrm>
            <a:off x="387188" y="6137407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4 Bedroom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2416FB-7A46-9EF9-5C4C-26BC10F06A45}"/>
              </a:ext>
            </a:extLst>
          </p:cNvPr>
          <p:cNvSpPr txBox="1"/>
          <p:nvPr/>
        </p:nvSpPr>
        <p:spPr>
          <a:xfrm>
            <a:off x="2124788" y="613740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2 Bath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3CBAC-0EC5-3381-B920-BC41A896BDF3}"/>
              </a:ext>
            </a:extLst>
          </p:cNvPr>
          <p:cNvSpPr txBox="1"/>
          <p:nvPr/>
        </p:nvSpPr>
        <p:spPr>
          <a:xfrm>
            <a:off x="387188" y="747420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</a:rPr>
              <a:t>1,766 sf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D4C59-5529-8BD0-42E0-3B96BF45AEAF}"/>
              </a:ext>
            </a:extLst>
          </p:cNvPr>
          <p:cNvSpPr txBox="1"/>
          <p:nvPr/>
        </p:nvSpPr>
        <p:spPr>
          <a:xfrm>
            <a:off x="1968582" y="7474202"/>
            <a:ext cx="1226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hlinkClick r:id="rId18"/>
              </a:rPr>
              <a:t>Virtual Tour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48" name="Diagonal Stripe 47">
            <a:extLst>
              <a:ext uri="{FF2B5EF4-FFF2-40B4-BE49-F238E27FC236}">
                <a16:creationId xmlns:a16="http://schemas.microsoft.com/office/drawing/2014/main" id="{3C6295BC-1EBA-8562-112D-612FE6151E77}"/>
              </a:ext>
            </a:extLst>
          </p:cNvPr>
          <p:cNvSpPr/>
          <p:nvPr/>
        </p:nvSpPr>
        <p:spPr>
          <a:xfrm rot="5400000">
            <a:off x="5486400" y="0"/>
            <a:ext cx="182880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43A38B-2B39-FFEC-513D-CA379851ECAC}"/>
              </a:ext>
            </a:extLst>
          </p:cNvPr>
          <p:cNvSpPr txBox="1"/>
          <p:nvPr/>
        </p:nvSpPr>
        <p:spPr>
          <a:xfrm rot="2722186">
            <a:off x="5595634" y="388124"/>
            <a:ext cx="191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63D"/>
                </a:solidFill>
                <a:latin typeface="Fave Script Bold Pro" pitchFamily="2" charset="0"/>
              </a:rPr>
              <a:t>This is it!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AA4E59F-50EE-0050-B90A-8AE253EBE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5" b="28293"/>
          <a:stretch/>
        </p:blipFill>
        <p:spPr bwMode="auto">
          <a:xfrm>
            <a:off x="0" y="-78740"/>
            <a:ext cx="2347133" cy="8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DEE222-7BCD-1FA1-AB5C-B6BA4D3E2864}"/>
              </a:ext>
            </a:extLst>
          </p:cNvPr>
          <p:cNvSpPr/>
          <p:nvPr/>
        </p:nvSpPr>
        <p:spPr>
          <a:xfrm>
            <a:off x="0" y="8101585"/>
            <a:ext cx="7315200" cy="1042415"/>
          </a:xfrm>
          <a:prstGeom prst="rect">
            <a:avLst/>
          </a:prstGeom>
          <a:solidFill>
            <a:srgbClr val="15608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93CEEB-F0DC-1C83-3CED-8A3A27876AD4}"/>
              </a:ext>
            </a:extLst>
          </p:cNvPr>
          <p:cNvSpPr txBox="1"/>
          <p:nvPr/>
        </p:nvSpPr>
        <p:spPr>
          <a:xfrm>
            <a:off x="1" y="8199599"/>
            <a:ext cx="298763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connie@conniewhiteteam.com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conniewhiterealestate.com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F468A-3D8F-8ED4-217A-219D339E8E90}"/>
              </a:ext>
            </a:extLst>
          </p:cNvPr>
          <p:cNvSpPr txBox="1"/>
          <p:nvPr/>
        </p:nvSpPr>
        <p:spPr>
          <a:xfrm>
            <a:off x="4327561" y="8322710"/>
            <a:ext cx="2987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Connie White Real Estate &amp; Design, LLC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102 Six Point Court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Goose Creek, SC 29445</a:t>
            </a:r>
          </a:p>
        </p:txBody>
      </p:sp>
      <p:pic>
        <p:nvPicPr>
          <p:cNvPr id="3" name="Picture 2" descr="Agent Photo">
            <a:extLst>
              <a:ext uri="{FF2B5EF4-FFF2-40B4-BE49-F238E27FC236}">
                <a16:creationId xmlns:a16="http://schemas.microsoft.com/office/drawing/2014/main" id="{8D1999F8-BFE0-2D19-74B4-4F471CDD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39" y="8178128"/>
            <a:ext cx="1339922" cy="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Images outline">
            <a:hlinkClick r:id="rId18"/>
            <a:extLst>
              <a:ext uri="{FF2B5EF4-FFF2-40B4-BE49-F238E27FC236}">
                <a16:creationId xmlns:a16="http://schemas.microsoft.com/office/drawing/2014/main" id="{B6C2153B-9B3C-81CF-5D7F-A41DD0A105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00072" y="66445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3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217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Century Gothic</vt:lpstr>
      <vt:lpstr>Fave Script Bold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2024-01-16T15:36:01Z</dcterms:created>
  <dcterms:modified xsi:type="dcterms:W3CDTF">2024-05-30T13:51:04Z</dcterms:modified>
</cp:coreProperties>
</file>