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0" d="100"/>
          <a:sy n="40" d="100"/>
        </p:scale>
        <p:origin x="2886"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2/16/2016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nate@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4008"/>
            <a:ext cx="7772400" cy="507217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302 Port O' Call Drive </a:t>
            </a:r>
            <a:r>
              <a:rPr lang="en-US" sz="2400" dirty="0" smtClean="0">
                <a:solidFill>
                  <a:schemeClr val="bg2">
                    <a:lumMod val="50000"/>
                  </a:schemeClr>
                </a:solidFill>
                <a:latin typeface="Palatino Linotype" panose="02040502050505030304" pitchFamily="18" charset="0"/>
              </a:rPr>
              <a:t>G</a:t>
            </a:r>
          </a:p>
          <a:p>
            <a:pPr algn="ctr"/>
            <a:r>
              <a:rPr lang="en-US" sz="1800" dirty="0">
                <a:solidFill>
                  <a:schemeClr val="bg2">
                    <a:lumMod val="50000"/>
                  </a:schemeClr>
                </a:solidFill>
                <a:latin typeface="Palatino Linotype" panose="02040502050505030304" pitchFamily="18" charset="0"/>
              </a:rPr>
              <a:t>Wild Dunes ~ Isle of Palms, SC 29451 ~ MLS# 15021030 ~ $385,900</a:t>
            </a:r>
          </a:p>
        </p:txBody>
      </p:sp>
      <p:sp>
        <p:nvSpPr>
          <p:cNvPr id="3" name="Subtitle 2"/>
          <p:cNvSpPr>
            <a:spLocks noGrp="1"/>
          </p:cNvSpPr>
          <p:nvPr>
            <p:ph type="subTitle" idx="1"/>
          </p:nvPr>
        </p:nvSpPr>
        <p:spPr>
          <a:xfrm>
            <a:off x="1995043" y="5539739"/>
            <a:ext cx="3782314" cy="6842760"/>
          </a:xfrm>
        </p:spPr>
        <p:txBody>
          <a:bodyPr anchor="ctr">
            <a:noAutofit/>
          </a:bodyPr>
          <a:lstStyle/>
          <a:p>
            <a:r>
              <a:rPr lang="en-US" sz="1300" dirty="0">
                <a:solidFill>
                  <a:schemeClr val="tx1"/>
                </a:solidFill>
                <a:latin typeface="Palatino Linotype" panose="02040502050505030304" pitchFamily="18" charset="0"/>
                <a:cs typeface="Times New Roman" panose="02020603050405020304" pitchFamily="18" charset="0"/>
              </a:rPr>
              <a:t>This 1-bedroom, 1-bath villa, located in the beautiful Port </a:t>
            </a:r>
            <a:r>
              <a:rPr lang="en-US" sz="1300" dirty="0" err="1">
                <a:solidFill>
                  <a:schemeClr val="tx1"/>
                </a:solidFill>
                <a:latin typeface="Palatino Linotype" panose="02040502050505030304" pitchFamily="18" charset="0"/>
                <a:cs typeface="Times New Roman" panose="02020603050405020304" pitchFamily="18" charset="0"/>
              </a:rPr>
              <a:t>O’Call</a:t>
            </a:r>
            <a:r>
              <a:rPr lang="en-US" sz="1300" dirty="0">
                <a:solidFill>
                  <a:schemeClr val="tx1"/>
                </a:solidFill>
                <a:latin typeface="Palatino Linotype" panose="02040502050505030304" pitchFamily="18" charset="0"/>
                <a:cs typeface="Times New Roman" panose="02020603050405020304" pitchFamily="18" charset="0"/>
              </a:rPr>
              <a:t> condominium community, is only steps away from the beach! </a:t>
            </a:r>
            <a:endParaRPr lang="en-US" sz="1300" dirty="0" smtClean="0">
              <a:solidFill>
                <a:schemeClr val="tx1"/>
              </a:solidFill>
              <a:latin typeface="Palatino Linotype" panose="02040502050505030304" pitchFamily="18" charset="0"/>
              <a:cs typeface="Times New Roman" panose="02020603050405020304" pitchFamily="18" charset="0"/>
            </a:endParaRP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smtClean="0">
                <a:solidFill>
                  <a:schemeClr val="tx1"/>
                </a:solidFill>
                <a:latin typeface="Palatino Linotype" panose="02040502050505030304" pitchFamily="18" charset="0"/>
                <a:cs typeface="Times New Roman" panose="02020603050405020304" pitchFamily="18" charset="0"/>
              </a:rPr>
              <a:t>The </a:t>
            </a:r>
            <a:r>
              <a:rPr lang="en-US" sz="1300" dirty="0">
                <a:solidFill>
                  <a:schemeClr val="tx1"/>
                </a:solidFill>
                <a:latin typeface="Palatino Linotype" panose="02040502050505030304" pitchFamily="18" charset="0"/>
                <a:cs typeface="Times New Roman" panose="02020603050405020304" pitchFamily="18" charset="0"/>
              </a:rPr>
              <a:t>main level of the home is filled with natural light streaming from the oversized windows into the open living and kitchen area. The windows above the large wet bar open to the home’s private, winter porch, made complete with a ceiling fan and a spectacular view of the beautiful ocean. </a:t>
            </a:r>
            <a:endParaRPr lang="en-US" sz="1300" dirty="0" smtClean="0">
              <a:solidFill>
                <a:schemeClr val="tx1"/>
              </a:solidFill>
              <a:latin typeface="Palatino Linotype" panose="02040502050505030304" pitchFamily="18" charset="0"/>
              <a:cs typeface="Times New Roman" panose="02020603050405020304" pitchFamily="18" charset="0"/>
            </a:endParaRP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smtClean="0">
                <a:solidFill>
                  <a:schemeClr val="tx1"/>
                </a:solidFill>
                <a:latin typeface="Palatino Linotype" panose="02040502050505030304" pitchFamily="18" charset="0"/>
                <a:cs typeface="Times New Roman" panose="02020603050405020304" pitchFamily="18" charset="0"/>
              </a:rPr>
              <a:t>Inside</a:t>
            </a:r>
            <a:r>
              <a:rPr lang="en-US" sz="1300" dirty="0">
                <a:solidFill>
                  <a:schemeClr val="tx1"/>
                </a:solidFill>
                <a:latin typeface="Palatino Linotype" panose="02040502050505030304" pitchFamily="18" charset="0"/>
                <a:cs typeface="Times New Roman" panose="02020603050405020304" pitchFamily="18" charset="0"/>
              </a:rPr>
              <a:t>, a spiral staircase leads you up to the loft area for extra storage, which leads out onto the sundeck with an absolutely stunning view of the ocean, the perfect place to wind down after a hectic day. From the sun deck, enjoy cool ocean breezes, the sounds of crashing waves, and gorgeous sunrises.</a:t>
            </a: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a:solidFill>
                  <a:schemeClr val="tx1"/>
                </a:solidFill>
                <a:latin typeface="Palatino Linotype" panose="02040502050505030304" pitchFamily="18" charset="0"/>
                <a:cs typeface="Times New Roman" panose="02020603050405020304" pitchFamily="18" charset="0"/>
              </a:rPr>
              <a:t>Additional Features Include:</a:t>
            </a: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a:solidFill>
                  <a:schemeClr val="tx1"/>
                </a:solidFill>
                <a:latin typeface="Palatino Linotype" panose="02040502050505030304" pitchFamily="18" charset="0"/>
                <a:cs typeface="Times New Roman" panose="02020603050405020304" pitchFamily="18" charset="0"/>
              </a:rPr>
              <a:t>A spacious master suite with access to the closed-in porch</a:t>
            </a:r>
          </a:p>
          <a:p>
            <a:r>
              <a:rPr lang="en-US" sz="1300" dirty="0">
                <a:solidFill>
                  <a:schemeClr val="tx1"/>
                </a:solidFill>
                <a:latin typeface="Palatino Linotype" panose="02040502050505030304" pitchFamily="18" charset="0"/>
                <a:cs typeface="Times New Roman" panose="02020603050405020304" pitchFamily="18" charset="0"/>
              </a:rPr>
              <a:t>The community amenities include a clubhouse, resort-style pool area right off the beach, tennis courts, fitness center, dock facilities, and golf memberships are available.</a:t>
            </a:r>
          </a:p>
          <a:p>
            <a:r>
              <a:rPr lang="en-US" sz="1300" dirty="0">
                <a:solidFill>
                  <a:schemeClr val="tx1"/>
                </a:solidFill>
                <a:latin typeface="Palatino Linotype" panose="02040502050505030304" pitchFamily="18" charset="0"/>
                <a:cs typeface="Times New Roman" panose="02020603050405020304" pitchFamily="18" charset="0"/>
              </a:rPr>
              <a:t>A great rental opportunity</a:t>
            </a:r>
          </a:p>
          <a:p>
            <a:r>
              <a:rPr lang="en-US" sz="1300" dirty="0">
                <a:solidFill>
                  <a:schemeClr val="tx1"/>
                </a:solidFill>
                <a:latin typeface="Palatino Linotype" panose="02040502050505030304" pitchFamily="18" charset="0"/>
                <a:cs typeface="Times New Roman" panose="02020603050405020304" pitchFamily="18" charset="0"/>
              </a:rPr>
              <a:t>Available furnished</a:t>
            </a:r>
          </a:p>
          <a:p>
            <a:endParaRPr lang="en-US" sz="1300" dirty="0">
              <a:solidFill>
                <a:schemeClr val="tx1"/>
              </a:solidFill>
              <a:latin typeface="Palatino Linotype" panose="02040502050505030304" pitchFamily="18" charset="0"/>
              <a:cs typeface="Times New Roman" panose="02020603050405020304" pitchFamily="18" charset="0"/>
            </a:endParaRPr>
          </a:p>
          <a:p>
            <a:r>
              <a:rPr lang="en-US" sz="1300" dirty="0">
                <a:solidFill>
                  <a:schemeClr val="tx1"/>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0" y="-4008"/>
            <a:ext cx="7772400" cy="584775"/>
          </a:xfrm>
          <a:prstGeom prst="rect">
            <a:avLst/>
          </a:prstGeom>
        </p:spPr>
        <p:txBody>
          <a:bodyPr wrap="square">
            <a:spAutoFit/>
          </a:bodyPr>
          <a:lstStyle/>
          <a:p>
            <a:r>
              <a:rPr lang="en-US" sz="3200" b="1" dirty="0">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Stunning Ocean View Villa!</a:t>
            </a:r>
            <a:endParaRPr lang="en-US" sz="3200" b="1" dirty="0">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19605" y="190497"/>
            <a:ext cx="1709848" cy="1146266"/>
          </a:xfrm>
          <a:prstGeom prst="rect">
            <a:avLst/>
          </a:prstGeom>
          <a:ln>
            <a:noFill/>
          </a:ln>
          <a:effectLst>
            <a:outerShdw blurRad="292100" dist="139700" dir="2700000" algn="tl" rotWithShape="0">
              <a:srgbClr val="333333">
                <a:alpha val="65000"/>
              </a:srgbClr>
            </a:outerShdw>
          </a:effectLst>
        </p:spPr>
      </p:pic>
      <p:sp>
        <p:nvSpPr>
          <p:cNvPr id="7" name="Right Brace 6"/>
          <p:cNvSpPr/>
          <p:nvPr/>
        </p:nvSpPr>
        <p:spPr>
          <a:xfrm rot="16200000">
            <a:off x="3771901" y="3571373"/>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Nate Gainey     </a:t>
            </a:r>
            <a:r>
              <a:rPr lang="en-US" sz="1600" dirty="0" smtClean="0">
                <a:solidFill>
                  <a:schemeClr val="tx1"/>
                </a:solidFill>
                <a:latin typeface="Palatino Linotype" panose="02040502050505030304" pitchFamily="18" charset="0"/>
                <a:hlinkClick r:id="rId5"/>
              </a:rPr>
              <a:t>nate@mattoneillteam.com</a:t>
            </a:r>
            <a:r>
              <a:rPr lang="en-US" sz="1600" dirty="0" smtClean="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843-513-2038</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41570"/>
            <a:ext cx="1999870" cy="132588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299278"/>
            <a:ext cx="1999870" cy="132588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920424"/>
            <a:ext cx="1999870" cy="1325880"/>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9678132"/>
            <a:ext cx="1999870" cy="1325880"/>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1056986"/>
            <a:ext cx="1999870" cy="1325880"/>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6660" y="5541570"/>
            <a:ext cx="1999870" cy="1325880"/>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6661" y="8299278"/>
            <a:ext cx="1999869" cy="1325880"/>
          </a:xfrm>
          <a:prstGeom prst="rect">
            <a:avLst/>
          </a:prstGeom>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6661" y="6920424"/>
            <a:ext cx="1999869" cy="1325880"/>
          </a:xfrm>
          <a:prstGeom prst="rect">
            <a:avLst/>
          </a:prstGeom>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661" y="9678132"/>
            <a:ext cx="1999869" cy="1325880"/>
          </a:xfrm>
          <a:prstGeom prst="rect">
            <a:avLst/>
          </a:prstGeom>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6660" y="11056986"/>
            <a:ext cx="1999870" cy="1325880"/>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227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21</cp:revision>
  <dcterms:created xsi:type="dcterms:W3CDTF">2006-08-16T00:00:00Z</dcterms:created>
  <dcterms:modified xsi:type="dcterms:W3CDTF">2016-02-16T16:52:48Z</dcterms:modified>
</cp:coreProperties>
</file>