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6228"/>
    <a:srgbClr val="E1E161"/>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533400"/>
          </a:xfrm>
          <a:noFill/>
        </p:spPr>
        <p:txBody>
          <a:bodyPr anchor="ctr">
            <a:noAutofit/>
          </a:bodyPr>
          <a:lstStyle/>
          <a:p>
            <a:r>
              <a:rPr lang="en-US" sz="3200" b="1" i="1" dirty="0">
                <a:solidFill>
                  <a:srgbClr val="FF0000"/>
                </a:solidFill>
                <a:effectLst>
                  <a:outerShdw blurRad="38100" dist="38100" dir="2700000" algn="tl">
                    <a:srgbClr val="000000">
                      <a:alpha val="43137"/>
                    </a:srgbClr>
                  </a:outerShdw>
                </a:effectLst>
                <a:latin typeface="Bradley Hand ITC" panose="03070402050302030203" pitchFamily="66" charset="0"/>
              </a:rPr>
              <a:t>Don’t Miss Out On This Amazing Home!</a:t>
            </a:r>
          </a:p>
        </p:txBody>
      </p:sp>
      <p:sp>
        <p:nvSpPr>
          <p:cNvPr id="3" name="Subtitle 2"/>
          <p:cNvSpPr>
            <a:spLocks noGrp="1"/>
          </p:cNvSpPr>
          <p:nvPr>
            <p:ph type="subTitle" idx="1"/>
          </p:nvPr>
        </p:nvSpPr>
        <p:spPr>
          <a:xfrm>
            <a:off x="0" y="4674475"/>
            <a:ext cx="9144000" cy="1269125"/>
          </a:xfrm>
        </p:spPr>
        <p:txBody>
          <a:bodyPr anchor="ctr">
            <a:noAutofit/>
          </a:bodyPr>
          <a:lstStyle/>
          <a:p>
            <a:r>
              <a:rPr lang="en-US" sz="1400" dirty="0">
                <a:solidFill>
                  <a:schemeClr val="bg2">
                    <a:lumMod val="50000"/>
                  </a:schemeClr>
                </a:solidFill>
                <a:latin typeface="Arial" panose="020B0604020202020204" pitchFamily="34" charset="0"/>
                <a:cs typeface="Arial" panose="020B0604020202020204" pitchFamily="34" charset="0"/>
              </a:rPr>
              <a:t>Beautiful 5 Bedroom 3 Bathroom Home located in Moncks Corner. Come live in the cul-de-sac. Enter the home and to the left is the Formal Dining Room that flows into the kitchen and the open living room that boasts hardwood Floors throughout! The fifth bedroom with full bathroom is also located on the first floor. Walk into your very spacious master bedroom as you come up the stairs with the deluxe master bath! Three other large rooms are located upstairs as well. Come hangout in the screen in porch and look at largest backyard on the street. The yard is also fenced and the pool, washer, dryer and refrigerator also comes with this home!!!!! </a:t>
            </a:r>
            <a:endParaRPr lang="en-US" sz="1400" b="1" i="1" dirty="0">
              <a:solidFill>
                <a:schemeClr val="bg2">
                  <a:lumMod val="50000"/>
                </a:schemeClr>
              </a:solidFill>
              <a:latin typeface="Arial" panose="020B0604020202020204" pitchFamily="34" charset="0"/>
              <a:cs typeface="Arial" panose="020B0604020202020204" pitchFamily="34" charset="0"/>
            </a:endParaRPr>
          </a:p>
        </p:txBody>
      </p:sp>
      <p:sp>
        <p:nvSpPr>
          <p:cNvPr id="14" name="Rectangle 13"/>
          <p:cNvSpPr/>
          <p:nvPr/>
        </p:nvSpPr>
        <p:spPr>
          <a:xfrm>
            <a:off x="0" y="5943600"/>
            <a:ext cx="9144000" cy="923330"/>
          </a:xfrm>
          <a:prstGeom prst="rect">
            <a:avLst/>
          </a:prstGeom>
        </p:spPr>
        <p:txBody>
          <a:bodyPr wrap="square">
            <a:spAutoFit/>
          </a:bodyPr>
          <a:lstStyle/>
          <a:p>
            <a:pPr algn="ctr"/>
            <a:r>
              <a:rPr lang="en-US" b="1" dirty="0">
                <a:solidFill>
                  <a:srgbClr val="4F6228"/>
                </a:solidFill>
                <a:latin typeface="Arial" panose="020B0604020202020204" pitchFamily="34" charset="0"/>
                <a:cs typeface="Arial" panose="020B0604020202020204" pitchFamily="34" charset="0"/>
              </a:rPr>
              <a:t>Michael Waites</a:t>
            </a:r>
          </a:p>
          <a:p>
            <a:pPr algn="ctr"/>
            <a:r>
              <a:rPr lang="en-US" sz="1400" dirty="0">
                <a:solidFill>
                  <a:srgbClr val="4F6228"/>
                </a:solidFill>
                <a:latin typeface="Arial" panose="020B0604020202020204" pitchFamily="34" charset="0"/>
                <a:cs typeface="Arial" panose="020B0604020202020204" pitchFamily="34" charset="0"/>
              </a:rPr>
              <a:t>Mobile - (843) 637-1464 | mwaites@ergroupofsc.com</a:t>
            </a:r>
          </a:p>
          <a:p>
            <a:pPr algn="ctr"/>
            <a:endParaRPr lang="en-US" sz="1100" dirty="0">
              <a:solidFill>
                <a:srgbClr val="4F6228"/>
              </a:solidFill>
              <a:latin typeface="Arial" panose="020B0604020202020204" pitchFamily="34" charset="0"/>
              <a:cs typeface="Arial" panose="020B0604020202020204" pitchFamily="34" charset="0"/>
            </a:endParaRPr>
          </a:p>
          <a:p>
            <a:pPr algn="ctr"/>
            <a:r>
              <a:rPr lang="en-US" sz="1100" dirty="0">
                <a:solidFill>
                  <a:srgbClr val="4F6228"/>
                </a:solidFill>
                <a:latin typeface="Arial" panose="020B0604020202020204" pitchFamily="34" charset="0"/>
                <a:cs typeface="Arial" panose="020B0604020202020204" pitchFamily="34" charset="0"/>
              </a:rPr>
              <a:t>The Elite Realty Group of SC, LLC · 8310-A Rivers Ave · North Charleston, SC 29406</a:t>
            </a:r>
          </a:p>
        </p:txBody>
      </p:sp>
      <p:sp>
        <p:nvSpPr>
          <p:cNvPr id="15" name="Rectangle 14"/>
          <p:cNvSpPr/>
          <p:nvPr/>
        </p:nvSpPr>
        <p:spPr>
          <a:xfrm>
            <a:off x="359028" y="3962400"/>
            <a:ext cx="8425945" cy="738664"/>
          </a:xfrm>
          <a:prstGeom prst="rect">
            <a:avLst/>
          </a:prstGeom>
        </p:spPr>
        <p:txBody>
          <a:bodyPr wrap="square">
            <a:spAutoFit/>
          </a:bodyPr>
          <a:lstStyle/>
          <a:p>
            <a:pPr algn="ctr"/>
            <a:r>
              <a:rPr lang="en-US" sz="2400" b="1" dirty="0">
                <a:solidFill>
                  <a:srgbClr val="4F6228"/>
                </a:solidFill>
                <a:latin typeface="Arial" panose="020B0604020202020204" pitchFamily="34" charset="0"/>
                <a:cs typeface="Arial" panose="020B0604020202020204" pitchFamily="34" charset="0"/>
              </a:rPr>
              <a:t>302 Southern Sugar Avenue</a:t>
            </a:r>
            <a:br>
              <a:rPr lang="en-US" sz="2400" b="1" dirty="0">
                <a:solidFill>
                  <a:srgbClr val="4F6228"/>
                </a:solidFill>
                <a:latin typeface="Arial" panose="020B0604020202020204" pitchFamily="34" charset="0"/>
                <a:cs typeface="Arial" panose="020B0604020202020204" pitchFamily="34" charset="0"/>
              </a:rPr>
            </a:br>
            <a:r>
              <a:rPr lang="en-US" b="1" dirty="0">
                <a:solidFill>
                  <a:srgbClr val="4F6228"/>
                </a:solidFill>
                <a:latin typeface="Arial" panose="020B0604020202020204" pitchFamily="34" charset="0"/>
                <a:cs typeface="Arial" panose="020B0604020202020204" pitchFamily="34" charset="0"/>
              </a:rPr>
              <a:t>Cypress Ridge · Moncks Corner · MLS# 17006137 · $245,000</a:t>
            </a:r>
            <a:endParaRPr lang="en-US" sz="1600" b="1" dirty="0">
              <a:solidFill>
                <a:srgbClr val="4F6228"/>
              </a:solidFill>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9028" y="6069411"/>
            <a:ext cx="1152685" cy="717874"/>
          </a:xfrm>
          <a:prstGeom prst="rect">
            <a:avLst/>
          </a:prstGeom>
        </p:spPr>
      </p:pic>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48600" y="6069411"/>
            <a:ext cx="494874" cy="717874"/>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05499" y="533400"/>
            <a:ext cx="4933003" cy="3293243"/>
          </a:xfrm>
          <a:prstGeom prst="rect">
            <a:avLst/>
          </a:prstGeom>
          <a:ln>
            <a:noFill/>
          </a:ln>
          <a:effectLst>
            <a:outerShdw blurRad="292100" dist="139700" dir="2700000" algn="tl" rotWithShape="0">
              <a:srgbClr val="333333">
                <a:alpha val="65000"/>
              </a:srgbClr>
            </a:outerShdw>
          </a:effectLst>
        </p:spPr>
      </p:pic>
      <p:grpSp>
        <p:nvGrpSpPr>
          <p:cNvPr id="5" name="Group 4"/>
          <p:cNvGrpSpPr/>
          <p:nvPr/>
        </p:nvGrpSpPr>
        <p:grpSpPr>
          <a:xfrm>
            <a:off x="247385" y="533400"/>
            <a:ext cx="8649230" cy="3293243"/>
            <a:chOff x="230914" y="533400"/>
            <a:chExt cx="8649230" cy="3293243"/>
          </a:xfrm>
        </p:grpSpPr>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0914" y="533400"/>
              <a:ext cx="1463040" cy="976717"/>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0914" y="1691663"/>
              <a:ext cx="1463040" cy="976717"/>
            </a:xfrm>
            <a:prstGeom prst="rect">
              <a:avLst/>
            </a:prstGeom>
            <a:ln>
              <a:noFill/>
            </a:ln>
            <a:effectLst>
              <a:outerShdw blurRad="292100" dist="139700" dir="2700000" algn="tl" rotWithShape="0">
                <a:srgbClr val="333333">
                  <a:alpha val="65000"/>
                </a:srgbClr>
              </a:outerShdw>
            </a:effectLst>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30914" y="2849926"/>
              <a:ext cx="1463040" cy="976717"/>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17104" y="533400"/>
              <a:ext cx="1463040" cy="976717"/>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417104" y="1691663"/>
              <a:ext cx="1463040" cy="976717"/>
            </a:xfrm>
            <a:prstGeom prst="rect">
              <a:avLst/>
            </a:prstGeom>
            <a:ln>
              <a:no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417104" y="2849926"/>
              <a:ext cx="1463040" cy="976717"/>
            </a:xfrm>
            <a:prstGeom prst="rect">
              <a:avLst/>
            </a:prstGeom>
            <a:ln>
              <a:noFill/>
            </a:ln>
            <a:effectLst>
              <a:outerShdw blurRad="292100" dist="139700" dir="2700000" algn="tl" rotWithShape="0">
                <a:srgbClr val="333333">
                  <a:alpha val="65000"/>
                </a:srgbClr>
              </a:outerShdw>
            </a:effectLst>
          </p:spPr>
        </p:pic>
      </p:gr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164</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Bradley Hand ITC</vt:lpstr>
      <vt:lpstr>Calibri</vt:lpstr>
      <vt:lpstr>Office Theme</vt:lpstr>
      <vt:lpstr>Don’t Miss Out On This Amazing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29</cp:revision>
  <dcterms:created xsi:type="dcterms:W3CDTF">2006-08-16T00:00:00Z</dcterms:created>
  <dcterms:modified xsi:type="dcterms:W3CDTF">2017-03-09T02:49:51Z</dcterms:modified>
</cp:coreProperties>
</file>