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446" y="-96"/>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4/2/2015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4/2/2015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4/2/2015</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785" y="0"/>
            <a:ext cx="10095186" cy="897372"/>
          </a:xfrm>
        </p:spPr>
        <p:txBody>
          <a:bodyPr anchor="ctr">
            <a:normAutofit/>
          </a:bodyPr>
          <a:lstStyle/>
          <a:p>
            <a:r>
              <a:rPr lang="en-US" sz="2600" dirty="0">
                <a:solidFill>
                  <a:schemeClr val="bg1"/>
                </a:solidFill>
                <a:effectLst/>
              </a:rPr>
              <a:t>Unique Townhome Opportunity in Super Location!</a:t>
            </a:r>
            <a:endParaRPr lang="en-US" sz="2600" i="1" dirty="0">
              <a:solidFill>
                <a:schemeClr val="bg1"/>
              </a:solidFill>
            </a:endParaRPr>
          </a:p>
        </p:txBody>
      </p:sp>
      <p:sp>
        <p:nvSpPr>
          <p:cNvPr id="3" name="Subtitle 2"/>
          <p:cNvSpPr>
            <a:spLocks noGrp="1"/>
          </p:cNvSpPr>
          <p:nvPr>
            <p:ph type="subTitle" idx="1"/>
          </p:nvPr>
        </p:nvSpPr>
        <p:spPr>
          <a:xfrm>
            <a:off x="-10510" y="3649717"/>
            <a:ext cx="10068910" cy="2509182"/>
          </a:xfrm>
        </p:spPr>
        <p:txBody>
          <a:bodyPr anchor="ctr">
            <a:noAutofit/>
          </a:bodyPr>
          <a:lstStyle/>
          <a:p>
            <a:r>
              <a:rPr lang="en-US" sz="1400" dirty="0">
                <a:effectLst>
                  <a:outerShdw blurRad="38100" dist="38100" dir="2700000" algn="tl">
                    <a:srgbClr val="000000">
                      <a:alpha val="43137"/>
                    </a:srgbClr>
                  </a:outerShdw>
                </a:effectLst>
              </a:rPr>
              <a:t>Unique opportunity in super location! Just reduced almost $10,000, this charming traditional end unit 3-bedroom townhome is tucked away in very peaceful location that is super convenient to everything! Beautiful all brick construction, this townhome offers private patio area, completely enclosed by wood privacy fence off back, with awesome retractable awning for shaded comfort and tranquility. Inside finds large living/dining room combo with wood burning fireplace, surrounded by built-in bookshelves and pretty wainscoting. Huge eat-in kitchen has brand new smooth top range &amp; vent hood, and newer refrigerator &amp; dishwasher, Even counter microwave is included. The white kitchen cabinets have a glass front section to show off your best crystal! Large laundry room too off the kitchen, and a pantry. Upstairs finds 3 nice-sized bedrooms, including master with private bath. Both upstairs baths have ceramic tile floors. Window blinds on all windows are included, as are ceiling fans. Great value for this sized townhome in this location. Just needs your personal touches to make it your own.</a:t>
            </a:r>
            <a:endParaRPr lang="en-US" sz="1400" dirty="0">
              <a:effectLst>
                <a:outerShdw blurRad="38100" dist="38100" dir="2700000" algn="tl">
                  <a:srgbClr val="000000">
                    <a:alpha val="43137"/>
                  </a:srgbClr>
                </a:outerShdw>
              </a:effectLst>
            </a:endParaRPr>
          </a:p>
        </p:txBody>
      </p:sp>
      <p:sp>
        <p:nvSpPr>
          <p:cNvPr id="4" name="Rectangle 3"/>
          <p:cNvSpPr/>
          <p:nvPr/>
        </p:nvSpPr>
        <p:spPr>
          <a:xfrm>
            <a:off x="6452060" y="930144"/>
            <a:ext cx="3606340" cy="2739211"/>
          </a:xfrm>
          <a:prstGeom prst="rect">
            <a:avLst/>
          </a:prstGeom>
        </p:spPr>
        <p:txBody>
          <a:bodyPr wrap="square">
            <a:spAutoFit/>
          </a:bodyPr>
          <a:lstStyle/>
          <a:p>
            <a:pPr algn="ctr"/>
            <a:r>
              <a:rPr lang="en-US" sz="2800" dirty="0">
                <a:solidFill>
                  <a:schemeClr val="tx2"/>
                </a:solidFill>
                <a:effectLst>
                  <a:outerShdw blurRad="38100" dist="38100" dir="2700000" algn="tl">
                    <a:srgbClr val="000000">
                      <a:alpha val="43137"/>
                    </a:srgbClr>
                  </a:outerShdw>
                </a:effectLst>
              </a:rPr>
              <a:t>302 </a:t>
            </a:r>
            <a:r>
              <a:rPr lang="en-US" sz="2800" dirty="0" err="1">
                <a:solidFill>
                  <a:schemeClr val="tx2"/>
                </a:solidFill>
                <a:effectLst>
                  <a:outerShdw blurRad="38100" dist="38100" dir="2700000" algn="tl">
                    <a:srgbClr val="000000">
                      <a:alpha val="43137"/>
                    </a:srgbClr>
                  </a:outerShdw>
                </a:effectLst>
              </a:rPr>
              <a:t>Springview</a:t>
            </a:r>
            <a:r>
              <a:rPr lang="en-US" sz="2800" dirty="0">
                <a:solidFill>
                  <a:schemeClr val="tx2"/>
                </a:solidFill>
                <a:effectLst>
                  <a:outerShdw blurRad="38100" dist="38100" dir="2700000" algn="tl">
                    <a:srgbClr val="000000">
                      <a:alpha val="43137"/>
                    </a:srgbClr>
                  </a:outerShdw>
                </a:effectLst>
              </a:rPr>
              <a:t> </a:t>
            </a:r>
            <a:r>
              <a:rPr lang="en-US" sz="2800" dirty="0" smtClean="0">
                <a:solidFill>
                  <a:schemeClr val="tx2"/>
                </a:solidFill>
                <a:effectLst>
                  <a:outerShdw blurRad="38100" dist="38100" dir="2700000" algn="tl">
                    <a:srgbClr val="000000">
                      <a:alpha val="43137"/>
                    </a:srgbClr>
                  </a:outerShdw>
                </a:effectLst>
              </a:rPr>
              <a:t>Ln</a:t>
            </a:r>
            <a:br>
              <a:rPr lang="en-US" sz="2800" dirty="0" smtClean="0">
                <a:solidFill>
                  <a:schemeClr val="tx2"/>
                </a:solidFill>
                <a:effectLst>
                  <a:outerShdw blurRad="38100" dist="38100" dir="2700000" algn="tl">
                    <a:srgbClr val="000000">
                      <a:alpha val="43137"/>
                    </a:srgbClr>
                  </a:outerShdw>
                </a:effectLst>
              </a:rPr>
            </a:br>
            <a:r>
              <a:rPr lang="en-US" sz="2800" dirty="0" smtClean="0">
                <a:solidFill>
                  <a:schemeClr val="tx2"/>
                </a:solidFill>
                <a:effectLst>
                  <a:outerShdw blurRad="38100" dist="38100" dir="2700000" algn="tl">
                    <a:srgbClr val="000000">
                      <a:alpha val="43137"/>
                    </a:srgbClr>
                  </a:outerShdw>
                </a:effectLst>
              </a:rPr>
              <a:t>#4</a:t>
            </a:r>
          </a:p>
          <a:p>
            <a:pPr algn="ctr"/>
            <a:endParaRPr lang="en-US" dirty="0" smtClean="0">
              <a:solidFill>
                <a:schemeClr val="tx2"/>
              </a:solidFill>
              <a:effectLst>
                <a:outerShdw blurRad="38100" dist="38100" dir="2700000" algn="tl">
                  <a:srgbClr val="000000">
                    <a:alpha val="43137"/>
                  </a:srgbClr>
                </a:outerShdw>
              </a:effectLst>
            </a:endParaRPr>
          </a:p>
          <a:p>
            <a:pPr algn="ctr"/>
            <a:r>
              <a:rPr lang="en-US" sz="2400" dirty="0">
                <a:solidFill>
                  <a:schemeClr val="tx2"/>
                </a:solidFill>
                <a:effectLst>
                  <a:outerShdw blurRad="38100" dist="38100" dir="2700000" algn="tl">
                    <a:srgbClr val="000000">
                      <a:alpha val="43137"/>
                    </a:srgbClr>
                  </a:outerShdw>
                </a:effectLst>
              </a:rPr>
              <a:t>Coventry </a:t>
            </a:r>
            <a:r>
              <a:rPr lang="en-US" sz="2400" dirty="0" smtClean="0">
                <a:solidFill>
                  <a:schemeClr val="tx2"/>
                </a:solidFill>
                <a:effectLst>
                  <a:outerShdw blurRad="38100" dist="38100" dir="2700000" algn="tl">
                    <a:srgbClr val="000000">
                      <a:alpha val="43137"/>
                    </a:srgbClr>
                  </a:outerShdw>
                </a:effectLst>
              </a:rPr>
              <a:t>Place</a:t>
            </a:r>
          </a:p>
          <a:p>
            <a:pPr algn="ctr"/>
            <a:r>
              <a:rPr lang="en-US" sz="2400" dirty="0" smtClean="0">
                <a:solidFill>
                  <a:schemeClr val="tx2"/>
                </a:solidFill>
                <a:effectLst>
                  <a:outerShdw blurRad="38100" dist="38100" dir="2700000" algn="tl">
                    <a:srgbClr val="000000">
                      <a:alpha val="43137"/>
                    </a:srgbClr>
                  </a:outerShdw>
                </a:effectLst>
              </a:rPr>
              <a:t>Summerville</a:t>
            </a:r>
            <a:endParaRPr lang="en-US" sz="2400" dirty="0" smtClean="0">
              <a:solidFill>
                <a:schemeClr val="tx2"/>
              </a:solidFill>
              <a:effectLst>
                <a:outerShdw blurRad="38100" dist="38100" dir="2700000" algn="tl">
                  <a:srgbClr val="000000">
                    <a:alpha val="43137"/>
                  </a:srgbClr>
                </a:outerShdw>
              </a:effectLst>
            </a:endParaRPr>
          </a:p>
          <a:p>
            <a:pPr algn="ctr"/>
            <a:r>
              <a:rPr lang="en-US" sz="2400" dirty="0" smtClean="0">
                <a:solidFill>
                  <a:schemeClr val="tx2"/>
                </a:solidFill>
                <a:effectLst>
                  <a:outerShdw blurRad="38100" dist="38100" dir="2700000" algn="tl">
                    <a:srgbClr val="000000">
                      <a:alpha val="43137"/>
                    </a:srgbClr>
                  </a:outerShdw>
                </a:effectLst>
              </a:rPr>
              <a:t>MLS</a:t>
            </a:r>
            <a:r>
              <a:rPr lang="en-US" sz="2400" dirty="0">
                <a:solidFill>
                  <a:schemeClr val="tx2"/>
                </a:solidFill>
                <a:effectLst>
                  <a:outerShdw blurRad="38100" dist="38100" dir="2700000" algn="tl">
                    <a:srgbClr val="000000">
                      <a:alpha val="43137"/>
                    </a:srgbClr>
                  </a:outerShdw>
                </a:effectLst>
              </a:rPr>
              <a:t># </a:t>
            </a:r>
            <a:r>
              <a:rPr lang="en-US" sz="2400" dirty="0" smtClean="0">
                <a:solidFill>
                  <a:schemeClr val="tx2"/>
                </a:solidFill>
                <a:effectLst>
                  <a:outerShdw blurRad="38100" dist="38100" dir="2700000" algn="tl">
                    <a:srgbClr val="000000">
                      <a:alpha val="43137"/>
                    </a:srgbClr>
                  </a:outerShdw>
                </a:effectLst>
              </a:rPr>
              <a:t>14030450</a:t>
            </a:r>
            <a:br>
              <a:rPr lang="en-US" sz="2400" dirty="0" smtClean="0">
                <a:solidFill>
                  <a:schemeClr val="tx2"/>
                </a:solidFill>
                <a:effectLst>
                  <a:outerShdw blurRad="38100" dist="38100" dir="2700000" algn="tl">
                    <a:srgbClr val="000000">
                      <a:alpha val="43137"/>
                    </a:srgbClr>
                  </a:outerShdw>
                </a:effectLst>
              </a:rPr>
            </a:br>
            <a:r>
              <a:rPr lang="en-US" sz="2400" dirty="0" smtClean="0">
                <a:solidFill>
                  <a:schemeClr val="tx2"/>
                </a:solidFill>
                <a:effectLst>
                  <a:outerShdw blurRad="38100" dist="38100" dir="2700000" algn="tl">
                    <a:srgbClr val="000000">
                      <a:alpha val="43137"/>
                    </a:srgbClr>
                  </a:outerShdw>
                </a:effectLst>
              </a:rPr>
              <a:t>$110,000</a:t>
            </a:r>
            <a:endParaRPr lang="en-US" sz="2400" b="1" i="1" dirty="0" smtClean="0">
              <a:solidFill>
                <a:schemeClr val="tx2"/>
              </a:solidFill>
              <a:effectLst>
                <a:outerShdw blurRad="38100" dist="38100" dir="2700000" algn="tl">
                  <a:srgbClr val="000000">
                    <a:alpha val="43137"/>
                  </a:srgbClr>
                </a:outerShdw>
              </a:effectLst>
            </a:endParaRP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9226" b="10877"/>
          <a:stretch/>
        </p:blipFill>
        <p:spPr>
          <a:xfrm>
            <a:off x="0" y="892798"/>
            <a:ext cx="4600801" cy="2756919"/>
          </a:xfrm>
          <a:prstGeom prst="rect">
            <a:avLst/>
          </a:prstGeom>
          <a:ln>
            <a:solidFill>
              <a:schemeClr val="tx1"/>
            </a:solidFill>
          </a:ln>
        </p:spPr>
      </p:pic>
      <p:sp>
        <p:nvSpPr>
          <p:cNvPr id="6" name="Rectangle 5"/>
          <p:cNvSpPr/>
          <p:nvPr/>
        </p:nvSpPr>
        <p:spPr>
          <a:xfrm>
            <a:off x="0" y="6110407"/>
            <a:ext cx="10076791" cy="1661993"/>
          </a:xfrm>
          <a:prstGeom prst="rect">
            <a:avLst/>
          </a:prstGeom>
        </p:spPr>
        <p:txBody>
          <a:bodyPr wrap="square">
            <a:spAutoFit/>
          </a:bodyPr>
          <a:lstStyle/>
          <a:p>
            <a:r>
              <a:rPr lang="en-US" sz="1800" b="1" dirty="0">
                <a:solidFill>
                  <a:schemeClr val="bg1"/>
                </a:solidFill>
              </a:rPr>
              <a:t>Darlene </a:t>
            </a:r>
            <a:r>
              <a:rPr lang="en-US" sz="1800" b="1" dirty="0" err="1" smtClean="0">
                <a:solidFill>
                  <a:schemeClr val="bg1"/>
                </a:solidFill>
              </a:rPr>
              <a:t>Bollettino</a:t>
            </a:r>
            <a:endParaRPr lang="en-US" sz="1800" b="1" dirty="0" smtClean="0">
              <a:solidFill>
                <a:schemeClr val="bg1"/>
              </a:solidFill>
            </a:endParaRPr>
          </a:p>
          <a:p>
            <a:r>
              <a:rPr lang="en-US" sz="1400" b="1" dirty="0" smtClean="0">
                <a:solidFill>
                  <a:schemeClr val="bg1"/>
                </a:solidFill>
              </a:rPr>
              <a:t>Real </a:t>
            </a:r>
            <a:r>
              <a:rPr lang="en-US" sz="1400" b="1" dirty="0">
                <a:solidFill>
                  <a:schemeClr val="bg1"/>
                </a:solidFill>
              </a:rPr>
              <a:t>Estate Agent</a:t>
            </a:r>
          </a:p>
          <a:p>
            <a:r>
              <a:rPr lang="en-US" sz="1400" b="1" dirty="0">
                <a:solidFill>
                  <a:schemeClr val="bg1"/>
                </a:solidFill>
              </a:rPr>
              <a:t>Miler Properties</a:t>
            </a:r>
          </a:p>
          <a:p>
            <a:r>
              <a:rPr lang="en-US" sz="1400" b="1" dirty="0" smtClean="0">
                <a:solidFill>
                  <a:schemeClr val="bg1"/>
                </a:solidFill>
              </a:rPr>
              <a:t>Office: </a:t>
            </a:r>
            <a:r>
              <a:rPr lang="en-US" sz="1400" b="1" dirty="0">
                <a:solidFill>
                  <a:schemeClr val="bg1"/>
                </a:solidFill>
              </a:rPr>
              <a:t>843-821-1111</a:t>
            </a:r>
          </a:p>
          <a:p>
            <a:r>
              <a:rPr lang="en-US" sz="1400" b="1" dirty="0" smtClean="0">
                <a:solidFill>
                  <a:schemeClr val="bg1"/>
                </a:solidFill>
              </a:rPr>
              <a:t>Cell: </a:t>
            </a:r>
            <a:r>
              <a:rPr lang="en-US" sz="1400" b="1" dirty="0">
                <a:solidFill>
                  <a:schemeClr val="bg1"/>
                </a:solidFill>
              </a:rPr>
              <a:t>843-209-8955</a:t>
            </a:r>
            <a:endParaRPr lang="en-US" sz="1400" b="1" dirty="0" smtClean="0">
              <a:solidFill>
                <a:schemeClr val="bg1"/>
              </a:solidFill>
            </a:endParaRPr>
          </a:p>
          <a:p>
            <a:r>
              <a:rPr lang="en-US" sz="1400" b="1" dirty="0" smtClean="0">
                <a:solidFill>
                  <a:schemeClr val="bg1"/>
                </a:solidFill>
              </a:rPr>
              <a:t>dbollo84@yahoo.com</a:t>
            </a:r>
            <a:br>
              <a:rPr lang="en-US" sz="1400" b="1" dirty="0" smtClean="0">
                <a:solidFill>
                  <a:schemeClr val="bg1"/>
                </a:solidFill>
              </a:rPr>
            </a:br>
            <a:r>
              <a:rPr lang="en-US" sz="1400" b="1" dirty="0" smtClean="0">
                <a:solidFill>
                  <a:schemeClr val="bg1"/>
                </a:solidFill>
              </a:rPr>
              <a:t>www.milerproperties.com</a:t>
            </a:r>
            <a:endParaRPr lang="en-US" sz="1400" b="1" dirty="0">
              <a:solidFill>
                <a:schemeClr val="bg1"/>
              </a:solidFill>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23260" y="892798"/>
            <a:ext cx="1828800" cy="1371600"/>
          </a:xfrm>
          <a:prstGeom prst="rect">
            <a:avLst/>
          </a:prstGeom>
          <a:ln>
            <a:solidFill>
              <a:schemeClr val="tx1"/>
            </a:solidFill>
          </a:ln>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623260" y="2278117"/>
            <a:ext cx="1828800" cy="1371600"/>
          </a:xfrm>
          <a:prstGeom prst="rect">
            <a:avLst/>
          </a:prstGeom>
          <a:ln>
            <a:solidFill>
              <a:schemeClr val="tx1"/>
            </a:solidFill>
          </a:ln>
        </p:spPr>
      </p:pic>
      <p:grpSp>
        <p:nvGrpSpPr>
          <p:cNvPr id="7" name="Group 6"/>
          <p:cNvGrpSpPr/>
          <p:nvPr/>
        </p:nvGrpSpPr>
        <p:grpSpPr>
          <a:xfrm>
            <a:off x="3595923" y="6159731"/>
            <a:ext cx="6450675" cy="1612669"/>
            <a:chOff x="1385" y="6158899"/>
            <a:chExt cx="6450675" cy="1612669"/>
          </a:xfrm>
        </p:grpSpPr>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85" y="6158899"/>
              <a:ext cx="2150225" cy="1612669"/>
            </a:xfrm>
            <a:prstGeom prst="rect">
              <a:avLst/>
            </a:prstGeom>
            <a:ln>
              <a:solidFill>
                <a:schemeClr val="tx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151610" y="6158899"/>
              <a:ext cx="2150225" cy="1612668"/>
            </a:xfrm>
            <a:prstGeom prst="rect">
              <a:avLst/>
            </a:prstGeom>
            <a:ln>
              <a:solidFill>
                <a:schemeClr val="tx1"/>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301835" y="6158899"/>
              <a:ext cx="2150225" cy="1612668"/>
            </a:xfrm>
            <a:prstGeom prst="rect">
              <a:avLst/>
            </a:prstGeom>
            <a:ln>
              <a:solidFill>
                <a:schemeClr val="tx1"/>
              </a:solidFill>
            </a:ln>
          </p:spPr>
        </p:pic>
      </p:grpSp>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84</TotalTime>
  <Words>214</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Unique Townhome Opportunity in Super Location!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atp1313@gmail.com</cp:lastModifiedBy>
  <cp:revision>13</cp:revision>
  <dcterms:created xsi:type="dcterms:W3CDTF">2006-08-16T00:00:00Z</dcterms:created>
  <dcterms:modified xsi:type="dcterms:W3CDTF">2015-04-02T20:42:29Z</dcterms:modified>
</cp:coreProperties>
</file>