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00" y="48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9/10/2014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609600"/>
          </a:xfrm>
          <a:solidFill>
            <a:schemeClr val="tx2">
              <a:lumMod val="75000"/>
            </a:schemeClr>
          </a:solidFill>
        </p:spPr>
        <p:txBody>
          <a:bodyPr anchor="b">
            <a:normAutofit fontScale="90000"/>
          </a:bodyPr>
          <a:lstStyle/>
          <a:p>
            <a:r>
              <a:rPr lang="en-US" sz="4400" b="1" i="1" dirty="0">
                <a:solidFill>
                  <a:srgbClr val="FFFF00"/>
                </a:solidFill>
                <a:effectLst>
                  <a:outerShdw blurRad="38100" dist="38100" dir="2700000" algn="tl">
                    <a:srgbClr val="000000">
                      <a:alpha val="43137"/>
                    </a:srgbClr>
                  </a:outerShdw>
                </a:effectLst>
                <a:latin typeface="Cambria" panose="02040503050406030204" pitchFamily="18" charset="0"/>
              </a:rPr>
              <a:t>Open House Sunday 1-4</a:t>
            </a:r>
            <a:endParaRPr lang="en-US" sz="4400" b="1" i="1" dirty="0">
              <a:solidFill>
                <a:srgbClr val="FFFF00"/>
              </a:solidFill>
              <a:effectLst>
                <a:outerShdw blurRad="38100" dist="38100" dir="2700000" algn="tl">
                  <a:srgbClr val="000000">
                    <a:alpha val="43137"/>
                  </a:srgbClr>
                </a:outerShdw>
              </a:effectLst>
              <a:latin typeface="Cambria" panose="02040503050406030204" pitchFamily="18" charset="0"/>
            </a:endParaRPr>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1191" t="1127" r="1191" b="1127"/>
          <a:stretch/>
        </p:blipFill>
        <p:spPr>
          <a:xfrm>
            <a:off x="1682338" y="762000"/>
            <a:ext cx="4407724" cy="3305793"/>
          </a:xfrm>
          <a:prstGeom prst="rect">
            <a:avLst/>
          </a:prstGeom>
          <a:ln w="12700" cap="sq">
            <a:solidFill>
              <a:schemeClr val="accent1">
                <a:lumMod val="50000"/>
              </a:schemeClr>
            </a:solidFill>
            <a:miter lim="800000"/>
          </a:ln>
        </p:spPr>
      </p:pic>
      <p:sp>
        <p:nvSpPr>
          <p:cNvPr id="3" name="Subtitle 2"/>
          <p:cNvSpPr>
            <a:spLocks noGrp="1"/>
          </p:cNvSpPr>
          <p:nvPr>
            <p:ph type="subTitle" idx="1"/>
          </p:nvPr>
        </p:nvSpPr>
        <p:spPr>
          <a:xfrm>
            <a:off x="1682338" y="5486400"/>
            <a:ext cx="4407724" cy="3352800"/>
          </a:xfrm>
        </p:spPr>
        <p:txBody>
          <a:bodyPr anchor="ctr">
            <a:noAutofit/>
          </a:bodyPr>
          <a:lstStyle/>
          <a:p>
            <a:r>
              <a:rPr lang="en-US" sz="1200" i="1" dirty="0">
                <a:solidFill>
                  <a:schemeClr val="tx2">
                    <a:lumMod val="75000"/>
                  </a:schemeClr>
                </a:solidFill>
                <a:latin typeface="Cambria" panose="02040503050406030204" pitchFamily="18" charset="0"/>
              </a:rPr>
              <a:t>PRICED TO </a:t>
            </a:r>
            <a:r>
              <a:rPr lang="en-US" sz="1200" i="1" dirty="0" smtClean="0">
                <a:solidFill>
                  <a:schemeClr val="tx2">
                    <a:lumMod val="75000"/>
                  </a:schemeClr>
                </a:solidFill>
                <a:latin typeface="Cambria" panose="02040503050406030204" pitchFamily="18" charset="0"/>
              </a:rPr>
              <a:t>SELL. $135 </a:t>
            </a:r>
            <a:r>
              <a:rPr lang="en-US" sz="1200" i="1" dirty="0">
                <a:solidFill>
                  <a:schemeClr val="tx2">
                    <a:lumMod val="75000"/>
                  </a:schemeClr>
                </a:solidFill>
                <a:latin typeface="Cambria" panose="02040503050406030204" pitchFamily="18" charset="0"/>
              </a:rPr>
              <a:t>PER SQUARE FOOT! SIMILAR HOME WITH SAME FLOOR PLAN AND NO BONUS ROOM (200 SQ/FT SMALLER) SOLD FOR $227k!!! THIS IS A GREAT </a:t>
            </a:r>
            <a:r>
              <a:rPr lang="en-US" sz="1200" i="1" dirty="0" smtClean="0">
                <a:solidFill>
                  <a:schemeClr val="tx2">
                    <a:lumMod val="75000"/>
                  </a:schemeClr>
                </a:solidFill>
                <a:latin typeface="Cambria" panose="02040503050406030204" pitchFamily="18" charset="0"/>
              </a:rPr>
              <a:t>DEAL. BRING </a:t>
            </a:r>
            <a:r>
              <a:rPr lang="en-US" sz="1200" i="1" dirty="0">
                <a:solidFill>
                  <a:schemeClr val="tx2">
                    <a:lumMod val="75000"/>
                  </a:schemeClr>
                </a:solidFill>
                <a:latin typeface="Cambria" panose="02040503050406030204" pitchFamily="18" charset="0"/>
              </a:rPr>
              <a:t>YOUR </a:t>
            </a:r>
            <a:r>
              <a:rPr lang="en-US" sz="1200" i="1" dirty="0" smtClean="0">
                <a:solidFill>
                  <a:schemeClr val="tx2">
                    <a:lumMod val="75000"/>
                  </a:schemeClr>
                </a:solidFill>
                <a:latin typeface="Cambria" panose="02040503050406030204" pitchFamily="18" charset="0"/>
              </a:rPr>
              <a:t>BUYERS. BEAUTIFUL </a:t>
            </a:r>
            <a:r>
              <a:rPr lang="en-US" sz="1200" i="1" dirty="0">
                <a:solidFill>
                  <a:schemeClr val="tx2">
                    <a:lumMod val="75000"/>
                  </a:schemeClr>
                </a:solidFill>
                <a:latin typeface="Cambria" panose="02040503050406030204" pitchFamily="18" charset="0"/>
              </a:rPr>
              <a:t>HOME</a:t>
            </a:r>
            <a:r>
              <a:rPr lang="en-US" sz="1200" i="1" dirty="0" smtClean="0">
                <a:solidFill>
                  <a:schemeClr val="tx2">
                    <a:lumMod val="75000"/>
                  </a:schemeClr>
                </a:solidFill>
                <a:latin typeface="Cambria" panose="02040503050406030204" pitchFamily="18" charset="0"/>
              </a:rPr>
              <a:t>!!!</a:t>
            </a:r>
          </a:p>
          <a:p>
            <a:endParaRPr lang="en-US" sz="1200" dirty="0">
              <a:solidFill>
                <a:schemeClr val="tx2">
                  <a:lumMod val="75000"/>
                </a:schemeClr>
              </a:solidFill>
              <a:latin typeface="Cambria" panose="02040503050406030204" pitchFamily="18" charset="0"/>
            </a:endParaRPr>
          </a:p>
          <a:p>
            <a:r>
              <a:rPr lang="en-US" sz="1200" dirty="0" smtClean="0">
                <a:solidFill>
                  <a:schemeClr val="tx2">
                    <a:lumMod val="75000"/>
                  </a:schemeClr>
                </a:solidFill>
                <a:latin typeface="Cambria" panose="02040503050406030204" pitchFamily="18" charset="0"/>
              </a:rPr>
              <a:t>Owner </a:t>
            </a:r>
            <a:r>
              <a:rPr lang="en-US" sz="1200" dirty="0">
                <a:solidFill>
                  <a:schemeClr val="tx2">
                    <a:lumMod val="75000"/>
                  </a:schemeClr>
                </a:solidFill>
                <a:latin typeface="Cambria" panose="02040503050406030204" pitchFamily="18" charset="0"/>
              </a:rPr>
              <a:t>has replaced all appliances with new stainless steel, including double door refrigerator</a:t>
            </a:r>
            <a:r>
              <a:rPr lang="en-US" sz="1200" dirty="0" smtClean="0">
                <a:solidFill>
                  <a:schemeClr val="tx2">
                    <a:lumMod val="75000"/>
                  </a:schemeClr>
                </a:solidFill>
                <a:latin typeface="Cambria" panose="02040503050406030204" pitchFamily="18" charset="0"/>
              </a:rPr>
              <a:t>, new </a:t>
            </a:r>
            <a:r>
              <a:rPr lang="en-US" sz="1200" dirty="0">
                <a:solidFill>
                  <a:schemeClr val="tx2">
                    <a:lumMod val="75000"/>
                  </a:schemeClr>
                </a:solidFill>
                <a:latin typeface="Cambria" panose="02040503050406030204" pitchFamily="18" charset="0"/>
              </a:rPr>
              <a:t>paint in all living areas (master, bonus and 1 guest room are left white for your colors!), new hardware on all doors. Owner upgraded original floor plan to include finished bonus room with full </a:t>
            </a:r>
            <a:r>
              <a:rPr lang="en-US" sz="1200" dirty="0" smtClean="0">
                <a:solidFill>
                  <a:schemeClr val="tx2">
                    <a:lumMod val="75000"/>
                  </a:schemeClr>
                </a:solidFill>
                <a:latin typeface="Cambria" panose="02040503050406030204" pitchFamily="18" charset="0"/>
              </a:rPr>
              <a:t>bath…could </a:t>
            </a:r>
            <a:r>
              <a:rPr lang="en-US" sz="1200" dirty="0">
                <a:solidFill>
                  <a:schemeClr val="tx2">
                    <a:lumMod val="75000"/>
                  </a:schemeClr>
                </a:solidFill>
                <a:latin typeface="Cambria" panose="02040503050406030204" pitchFamily="18" charset="0"/>
              </a:rPr>
              <a:t>be used as 4th </a:t>
            </a:r>
            <a:r>
              <a:rPr lang="en-US" sz="1200" dirty="0" smtClean="0">
                <a:solidFill>
                  <a:schemeClr val="tx2">
                    <a:lumMod val="75000"/>
                  </a:schemeClr>
                </a:solidFill>
                <a:latin typeface="Cambria" panose="02040503050406030204" pitchFamily="18" charset="0"/>
              </a:rPr>
              <a:t>bedroom, </a:t>
            </a:r>
            <a:r>
              <a:rPr lang="en-US" sz="1200" dirty="0">
                <a:solidFill>
                  <a:schemeClr val="tx2">
                    <a:lumMod val="75000"/>
                  </a:schemeClr>
                </a:solidFill>
                <a:latin typeface="Cambria" panose="02040503050406030204" pitchFamily="18" charset="0"/>
              </a:rPr>
              <a:t>but no closet. </a:t>
            </a:r>
            <a:endParaRPr lang="en-US" sz="1200" dirty="0" smtClean="0">
              <a:solidFill>
                <a:schemeClr val="tx2">
                  <a:lumMod val="75000"/>
                </a:schemeClr>
              </a:solidFill>
              <a:latin typeface="Cambria" panose="02040503050406030204" pitchFamily="18" charset="0"/>
            </a:endParaRPr>
          </a:p>
          <a:p>
            <a:endParaRPr lang="en-US" sz="1200" dirty="0">
              <a:solidFill>
                <a:schemeClr val="tx2">
                  <a:lumMod val="75000"/>
                </a:schemeClr>
              </a:solidFill>
              <a:latin typeface="Cambria" panose="02040503050406030204" pitchFamily="18" charset="0"/>
            </a:endParaRPr>
          </a:p>
          <a:p>
            <a:r>
              <a:rPr lang="en-US" sz="1200" dirty="0" smtClean="0">
                <a:solidFill>
                  <a:schemeClr val="tx2">
                    <a:lumMod val="75000"/>
                  </a:schemeClr>
                </a:solidFill>
                <a:latin typeface="Cambria" panose="02040503050406030204" pitchFamily="18" charset="0"/>
              </a:rPr>
              <a:t>Upgraded </a:t>
            </a:r>
            <a:r>
              <a:rPr lang="en-US" sz="1200" dirty="0">
                <a:solidFill>
                  <a:schemeClr val="tx2">
                    <a:lumMod val="75000"/>
                  </a:schemeClr>
                </a:solidFill>
                <a:latin typeface="Cambria" panose="02040503050406030204" pitchFamily="18" charset="0"/>
              </a:rPr>
              <a:t>lighting and fans throughout. This is the only house in The Bend that has gas and natural burning fireplace. (Chimney). Gate on either side of house opens wide for your boat storage. Current HOA regulations allow for boat storage on your lot! Back yard is big, fenced in and private.</a:t>
            </a:r>
            <a:endParaRPr lang="en-US" sz="1200" dirty="0">
              <a:solidFill>
                <a:schemeClr val="tx2">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436533" y="9006478"/>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006478"/>
            <a:ext cx="7772400" cy="707886"/>
          </a:xfrm>
          <a:prstGeom prst="rect">
            <a:avLst/>
          </a:prstGeom>
        </p:spPr>
        <p:txBody>
          <a:bodyPr wrap="square">
            <a:spAutoFit/>
          </a:bodyPr>
          <a:lstStyle/>
          <a:p>
            <a:pPr algn="ctr"/>
            <a:r>
              <a:rPr lang="en-US" sz="1600" b="1" dirty="0" smtClean="0">
                <a:latin typeface="Cambria" panose="02040503050406030204" pitchFamily="18" charset="0"/>
              </a:rPr>
              <a:t>Randy Stuckey, </a:t>
            </a:r>
            <a:r>
              <a:rPr lang="en-US" sz="1600" b="1" dirty="0">
                <a:latin typeface="Cambria" panose="02040503050406030204" pitchFamily="18" charset="0"/>
              </a:rPr>
              <a:t>Realtor</a:t>
            </a:r>
          </a:p>
          <a:p>
            <a:pPr algn="ctr"/>
            <a:r>
              <a:rPr lang="en-US" sz="1200" dirty="0" smtClean="0">
                <a:latin typeface="Cambria" panose="02040503050406030204" pitchFamily="18" charset="0"/>
              </a:rPr>
              <a:t>843-906-7997</a:t>
            </a:r>
            <a:endParaRPr lang="en-US" sz="1200" dirty="0">
              <a:latin typeface="Cambria" panose="02040503050406030204" pitchFamily="18" charset="0"/>
            </a:endParaRPr>
          </a:p>
          <a:p>
            <a:pPr algn="ctr"/>
            <a:r>
              <a:rPr lang="en-US" sz="1200" dirty="0">
                <a:solidFill>
                  <a:schemeClr val="accent1">
                    <a:lumMod val="75000"/>
                  </a:schemeClr>
                </a:solidFill>
                <a:latin typeface="Cambria" panose="02040503050406030204" pitchFamily="18" charset="0"/>
              </a:rPr>
              <a:t>randystuckey@msn.com</a:t>
            </a:r>
            <a:endParaRPr lang="en-US" sz="1200" dirty="0" smtClean="0">
              <a:solidFill>
                <a:schemeClr val="accent1">
                  <a:lumMod val="75000"/>
                </a:schemeClr>
              </a:solidFill>
              <a:latin typeface="Cambria" panose="02040503050406030204" pitchFamily="18" charset="0"/>
            </a:endParaRP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a:t>
            </a:r>
            <a:r>
              <a:rPr lang="en-US" sz="900" dirty="0" smtClean="0">
                <a:latin typeface="Cambria" panose="02040503050406030204" pitchFamily="18" charset="0"/>
              </a:rPr>
              <a:t>Realty, 125-F </a:t>
            </a:r>
            <a:r>
              <a:rPr lang="en-US" sz="900" dirty="0" err="1">
                <a:latin typeface="Cambria" panose="02040503050406030204" pitchFamily="18" charset="0"/>
              </a:rPr>
              <a:t>Wappoo</a:t>
            </a:r>
            <a:r>
              <a:rPr lang="en-US" sz="900" dirty="0">
                <a:latin typeface="Cambria" panose="02040503050406030204" pitchFamily="18" charset="0"/>
              </a:rPr>
              <a:t> Creek </a:t>
            </a:r>
            <a:r>
              <a:rPr lang="en-US" sz="900" dirty="0" smtClean="0">
                <a:latin typeface="Cambria" panose="02040503050406030204" pitchFamily="18" charset="0"/>
              </a:rPr>
              <a:t>Dr, Charleston</a:t>
            </a:r>
            <a:r>
              <a:rPr lang="en-US" sz="900" dirty="0">
                <a:latin typeface="Cambria" panose="02040503050406030204" pitchFamily="18" charset="0"/>
              </a:rPr>
              <a:t>, SC </a:t>
            </a:r>
            <a:r>
              <a:rPr lang="en-US" sz="900" dirty="0" smtClean="0">
                <a:latin typeface="Cambria" panose="02040503050406030204" pitchFamily="18" charset="0"/>
              </a:rPr>
              <a:t>29412</a:t>
            </a:r>
            <a:endParaRPr lang="en-US" sz="900" dirty="0">
              <a:latin typeface="Cambria" panose="02040503050406030204" pitchFamily="18" charset="0"/>
            </a:endParaRPr>
          </a:p>
        </p:txBody>
      </p:sp>
      <p:sp>
        <p:nvSpPr>
          <p:cNvPr id="8" name="Rectangle 7"/>
          <p:cNvSpPr/>
          <p:nvPr/>
        </p:nvSpPr>
        <p:spPr>
          <a:xfrm>
            <a:off x="0" y="4191000"/>
            <a:ext cx="7772400" cy="1077218"/>
          </a:xfrm>
          <a:prstGeom prst="rect">
            <a:avLst/>
          </a:prstGeom>
        </p:spPr>
        <p:txBody>
          <a:bodyPr wrap="square">
            <a:spAutoFit/>
          </a:bodyPr>
          <a:lstStyle/>
          <a:p>
            <a:pPr algn="ctr"/>
            <a:r>
              <a:rPr lang="en-US" sz="2800" b="1" dirty="0" smtClean="0">
                <a:solidFill>
                  <a:schemeClr val="tx2"/>
                </a:solidFill>
                <a:latin typeface="Cambria" panose="02040503050406030204" pitchFamily="18" charset="0"/>
              </a:rPr>
              <a:t>3030 Penny Ln</a:t>
            </a:r>
            <a:endParaRPr lang="en-US" sz="2800" b="1" dirty="0" smtClean="0">
              <a:solidFill>
                <a:schemeClr val="tx2"/>
              </a:solidFill>
              <a:latin typeface="Cambria" panose="02040503050406030204" pitchFamily="18" charset="0"/>
            </a:endParaRPr>
          </a:p>
          <a:p>
            <a:pPr algn="ctr"/>
            <a:r>
              <a:rPr lang="en-US" sz="1800" b="1" dirty="0" smtClean="0">
                <a:solidFill>
                  <a:schemeClr val="accent1">
                    <a:lumMod val="75000"/>
                  </a:schemeClr>
                </a:solidFill>
                <a:latin typeface="Cambria" panose="02040503050406030204" pitchFamily="18" charset="0"/>
              </a:rPr>
              <a:t>Johns Island – </a:t>
            </a:r>
            <a:r>
              <a:rPr lang="en-US" sz="1800" b="1" dirty="0" smtClean="0">
                <a:solidFill>
                  <a:schemeClr val="accent1">
                    <a:lumMod val="75000"/>
                  </a:schemeClr>
                </a:solidFill>
                <a:latin typeface="Cambria" panose="02040503050406030204" pitchFamily="18" charset="0"/>
              </a:rPr>
              <a:t>The Bend at River Road</a:t>
            </a:r>
          </a:p>
          <a:p>
            <a:pPr algn="ctr"/>
            <a:r>
              <a:rPr lang="en-US" sz="1800" b="1" dirty="0" smtClean="0">
                <a:solidFill>
                  <a:schemeClr val="accent1">
                    <a:lumMod val="75000"/>
                  </a:schemeClr>
                </a:solidFill>
                <a:latin typeface="Cambria" panose="02040503050406030204" pitchFamily="18" charset="0"/>
              </a:rPr>
              <a:t>MLS</a:t>
            </a:r>
            <a:r>
              <a:rPr lang="en-US" sz="1800" b="1" dirty="0" smtClean="0">
                <a:solidFill>
                  <a:schemeClr val="accent1">
                    <a:lumMod val="75000"/>
                  </a:schemeClr>
                </a:solidFill>
                <a:latin typeface="Cambria" panose="02040503050406030204" pitchFamily="18" charset="0"/>
              </a:rPr>
              <a:t># </a:t>
            </a:r>
            <a:r>
              <a:rPr lang="en-US" sz="1800" b="1" dirty="0" smtClean="0">
                <a:solidFill>
                  <a:schemeClr val="accent1">
                    <a:lumMod val="75000"/>
                  </a:schemeClr>
                </a:solidFill>
                <a:latin typeface="Cambria" panose="02040503050406030204" pitchFamily="18" charset="0"/>
              </a:rPr>
              <a:t>1424006 – </a:t>
            </a:r>
            <a:r>
              <a:rPr lang="en-US" sz="1800" b="1" dirty="0" smtClean="0">
                <a:solidFill>
                  <a:schemeClr val="accent1">
                    <a:lumMod val="75000"/>
                  </a:schemeClr>
                </a:solidFill>
                <a:latin typeface="Cambria" panose="02040503050406030204" pitchFamily="18" charset="0"/>
              </a:rPr>
              <a:t>$229,900</a:t>
            </a:r>
            <a:endParaRPr lang="en-US" sz="1800" b="1" dirty="0">
              <a:solidFill>
                <a:schemeClr val="accent1">
                  <a:lumMod val="75000"/>
                </a:schemeClr>
              </a:solidFill>
              <a:latin typeface="Cambria" panose="02040503050406030204" pitchFamily="18"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99200" y="1894669"/>
            <a:ext cx="1387272" cy="1040454"/>
          </a:xfrm>
          <a:prstGeom prst="rect">
            <a:avLst/>
          </a:prstGeom>
          <a:ln w="12700" cap="sq">
            <a:noFill/>
            <a:miter lim="800000"/>
          </a:ln>
          <a:effectLst>
            <a:outerShdw blurRad="63500" sx="102000" sy="102000" algn="ctr" rotWithShape="0">
              <a:prstClr val="black">
                <a:alpha val="40000"/>
              </a:prstClr>
            </a:outerShdw>
          </a:effectLst>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99200" y="3027339"/>
            <a:ext cx="1387272" cy="1040454"/>
          </a:xfrm>
          <a:prstGeom prst="rect">
            <a:avLst/>
          </a:prstGeom>
          <a:ln w="12700" cap="sq">
            <a:noFill/>
            <a:miter lim="800000"/>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99200" y="762000"/>
            <a:ext cx="1387272" cy="1040454"/>
          </a:xfrm>
          <a:prstGeom prst="rect">
            <a:avLst/>
          </a:prstGeom>
          <a:ln w="12700" cap="sq">
            <a:noFill/>
            <a:miter lim="800000"/>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97600" y="6132077"/>
            <a:ext cx="1488872" cy="1116654"/>
          </a:xfrm>
          <a:prstGeom prst="rect">
            <a:avLst/>
          </a:prstGeom>
          <a:ln w="12700" cap="sq">
            <a:noFill/>
            <a:miter lim="800000"/>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5928" y="6132077"/>
            <a:ext cx="1488872" cy="1116654"/>
          </a:xfrm>
          <a:prstGeom prst="rect">
            <a:avLst/>
          </a:prstGeom>
          <a:ln w="12700" cap="sq">
            <a:noFill/>
            <a:miter lim="800000"/>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5928" y="7722546"/>
            <a:ext cx="1488872" cy="1116654"/>
          </a:xfrm>
          <a:prstGeom prst="rect">
            <a:avLst/>
          </a:prstGeom>
          <a:ln w="12700" cap="sq">
            <a:noFill/>
            <a:miter lim="800000"/>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97600" y="7722546"/>
            <a:ext cx="1488872" cy="1116654"/>
          </a:xfrm>
          <a:prstGeom prst="rect">
            <a:avLst/>
          </a:prstGeom>
          <a:ln w="12700" cap="sq">
            <a:noFill/>
            <a:miter lim="800000"/>
          </a:ln>
          <a:effectLst>
            <a:outerShdw blurRad="63500" sx="102000" sy="102000" algn="ctr" rotWithShape="0">
              <a:prstClr val="black">
                <a:alpha val="40000"/>
              </a:prstClr>
            </a:outerShdw>
          </a:effectLst>
        </p:spPr>
      </p:pic>
      <p:pic>
        <p:nvPicPr>
          <p:cNvPr id="1028" name="Picture 4"/>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6782077" y="9006478"/>
            <a:ext cx="593371" cy="809143"/>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2091958" y="3359907"/>
            <a:ext cx="3588483" cy="707886"/>
          </a:xfrm>
          <a:prstGeom prst="rect">
            <a:avLst/>
          </a:prstGeom>
          <a:noFill/>
        </p:spPr>
        <p:txBody>
          <a:bodyPr wrap="none" lIns="91440" tIns="45720" rIns="91440" bIns="45720">
            <a:spAutoFit/>
          </a:bodyPr>
          <a:lstStyle/>
          <a:p>
            <a:pPr algn="ctr"/>
            <a:r>
              <a:rPr lang="en-US" sz="4000" b="1" i="1" cap="none" spc="0"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Price Reduced!</a:t>
            </a:r>
            <a:endParaRPr lang="en-US" sz="4000" b="1" i="1" cap="none" spc="0"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p:txBody>
      </p:sp>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5928" y="1894669"/>
            <a:ext cx="1387272" cy="1040454"/>
          </a:xfrm>
          <a:prstGeom prst="rect">
            <a:avLst/>
          </a:prstGeom>
          <a:ln w="12700" cap="sq">
            <a:noFill/>
            <a:miter lim="800000"/>
          </a:ln>
          <a:effectLst>
            <a:outerShdw blurRad="63500" sx="102000" sy="102000" algn="ctr" rotWithShape="0">
              <a:prstClr val="black">
                <a:alpha val="40000"/>
              </a:prstClr>
            </a:outerShdw>
          </a:effectLst>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5928" y="3027339"/>
            <a:ext cx="1387272" cy="1040454"/>
          </a:xfrm>
          <a:prstGeom prst="rect">
            <a:avLst/>
          </a:prstGeom>
          <a:ln w="12700" cap="sq">
            <a:noFill/>
            <a:miter lim="800000"/>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5928" y="762000"/>
            <a:ext cx="1387272" cy="1040454"/>
          </a:xfrm>
          <a:prstGeom prst="rect">
            <a:avLst/>
          </a:prstGeom>
          <a:ln w="12700" cap="sq">
            <a:noFill/>
            <a:miter lim="800000"/>
          </a:ln>
          <a:effectLst>
            <a:outerShdw blurRad="63500" sx="102000" sy="102000" algn="ctr" rotWithShape="0">
              <a:prstClr val="black">
                <a:alpha val="40000"/>
              </a:prstClr>
            </a:outerShdw>
          </a:effectLst>
        </p:spPr>
      </p:pic>
      <p:pic>
        <p:nvPicPr>
          <p:cNvPr id="31" name="Picture 3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197600" y="4541608"/>
            <a:ext cx="1488872" cy="1116654"/>
          </a:xfrm>
          <a:prstGeom prst="rect">
            <a:avLst/>
          </a:prstGeom>
          <a:ln w="12700" cap="sq">
            <a:noFill/>
            <a:miter lim="800000"/>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85928" y="4541608"/>
            <a:ext cx="1488872" cy="1116654"/>
          </a:xfrm>
          <a:prstGeom prst="rect">
            <a:avLst/>
          </a:prstGeom>
          <a:ln w="12700" cap="sq">
            <a:noFill/>
            <a:miter lim="800000"/>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TotalTime>
  <Words>210</Words>
  <Application>Microsoft Office PowerPoint</Application>
  <PresentationFormat>Custom</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Open House Sunday 1-4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atp1313@gmail.com</cp:lastModifiedBy>
  <cp:revision>15</cp:revision>
  <dcterms:created xsi:type="dcterms:W3CDTF">2006-08-16T00:00:00Z</dcterms:created>
  <dcterms:modified xsi:type="dcterms:W3CDTF">2014-09-10T18:18:46Z</dcterms:modified>
</cp:coreProperties>
</file>