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008" y="-138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9/29/2017</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04" r="10819"/>
          <a:stretch/>
        </p:blipFill>
        <p:spPr bwMode="auto">
          <a:xfrm>
            <a:off x="1659934" y="1186629"/>
            <a:ext cx="4452533" cy="3180089"/>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8534400" y="76200"/>
            <a:ext cx="3576584" cy="523220"/>
          </a:xfrm>
          <a:prstGeom prst="rect">
            <a:avLst/>
          </a:prstGeom>
        </p:spPr>
        <p:txBody>
          <a:bodyPr wrap="square">
            <a:spAutoFit/>
          </a:bodyPr>
          <a:lstStyle/>
          <a:p>
            <a:pPr algn="ctr"/>
            <a:r>
              <a:rPr lang="en-US" sz="28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Gas Card Give Away</a:t>
            </a:r>
          </a:p>
        </p:txBody>
      </p:sp>
      <p:sp>
        <p:nvSpPr>
          <p:cNvPr id="2" name="Title 1"/>
          <p:cNvSpPr>
            <a:spLocks noGrp="1"/>
          </p:cNvSpPr>
          <p:nvPr>
            <p:ph type="ctrTitle"/>
          </p:nvPr>
        </p:nvSpPr>
        <p:spPr>
          <a:xfrm>
            <a:off x="154503" y="4449886"/>
            <a:ext cx="7463394" cy="667655"/>
          </a:xfrm>
        </p:spPr>
        <p:txBody>
          <a:bodyPr anchor="ctr">
            <a:noAutofit/>
          </a:bodyPr>
          <a:lstStyle/>
          <a:p>
            <a:r>
              <a:rPr lang="en-US" sz="2000" b="1" dirty="0">
                <a:solidFill>
                  <a:schemeClr val="tx2"/>
                </a:solidFill>
                <a:effectLst>
                  <a:outerShdw blurRad="50800" dist="38100" dir="5400000" algn="t" rotWithShape="0">
                    <a:schemeClr val="bg1">
                      <a:lumMod val="65000"/>
                      <a:alpha val="40000"/>
                    </a:schemeClr>
                  </a:outerShdw>
                </a:effectLst>
                <a:latin typeface="Georgia" panose="02040502050405020303" pitchFamily="18" charset="0"/>
                <a:cs typeface="Microsoft Sans Serif" panose="020B0604020202020204" pitchFamily="34" charset="0"/>
              </a:rPr>
              <a:t>3031 </a:t>
            </a:r>
            <a:r>
              <a:rPr lang="en-US" sz="2000" b="1" dirty="0" err="1">
                <a:solidFill>
                  <a:schemeClr val="tx2"/>
                </a:solidFill>
                <a:effectLst>
                  <a:outerShdw blurRad="50800" dist="38100" dir="5400000" algn="t" rotWithShape="0">
                    <a:schemeClr val="bg1">
                      <a:lumMod val="65000"/>
                      <a:alpha val="40000"/>
                    </a:schemeClr>
                  </a:outerShdw>
                </a:effectLst>
                <a:latin typeface="Georgia" panose="02040502050405020303" pitchFamily="18" charset="0"/>
                <a:cs typeface="Microsoft Sans Serif" panose="020B0604020202020204" pitchFamily="34" charset="0"/>
              </a:rPr>
              <a:t>Linksland</a:t>
            </a:r>
            <a:r>
              <a:rPr lang="en-US" sz="2000" b="1" dirty="0">
                <a:solidFill>
                  <a:schemeClr val="tx2"/>
                </a:solidFill>
                <a:effectLst>
                  <a:outerShdw blurRad="50800" dist="38100" dir="5400000" algn="t" rotWithShape="0">
                    <a:schemeClr val="bg1">
                      <a:lumMod val="65000"/>
                      <a:alpha val="40000"/>
                    </a:schemeClr>
                  </a:outerShdw>
                </a:effectLst>
                <a:latin typeface="Georgia" panose="02040502050405020303" pitchFamily="18" charset="0"/>
                <a:cs typeface="Microsoft Sans Serif" panose="020B0604020202020204" pitchFamily="34" charset="0"/>
              </a:rPr>
              <a:t> Road</a:t>
            </a:r>
            <a:br>
              <a:rPr lang="en-US" sz="1800" dirty="0">
                <a:solidFill>
                  <a:schemeClr val="tx2"/>
                </a:solidFill>
                <a:effectLst>
                  <a:outerShdw blurRad="50800" dist="38100" dir="5400000" algn="t" rotWithShape="0">
                    <a:schemeClr val="bg1">
                      <a:lumMod val="65000"/>
                      <a:alpha val="40000"/>
                    </a:schemeClr>
                  </a:outerShdw>
                </a:effectLst>
                <a:latin typeface="Georgia" panose="02040502050405020303" pitchFamily="18" charset="0"/>
                <a:cs typeface="Microsoft Sans Serif" panose="020B0604020202020204" pitchFamily="34" charset="0"/>
              </a:rPr>
            </a:br>
            <a:r>
              <a:rPr lang="en-US" sz="1500" dirty="0">
                <a:solidFill>
                  <a:schemeClr val="tx2"/>
                </a:solidFill>
                <a:effectLst>
                  <a:outerShdw blurRad="50800" dist="38100" dir="5400000" algn="t" rotWithShape="0">
                    <a:schemeClr val="bg1">
                      <a:lumMod val="65000"/>
                      <a:alpha val="40000"/>
                    </a:schemeClr>
                  </a:outerShdw>
                </a:effectLst>
                <a:latin typeface="Georgia" panose="02040502050405020303" pitchFamily="18" charset="0"/>
                <a:cs typeface="Microsoft Sans Serif" panose="020B0604020202020204" pitchFamily="34" charset="0"/>
              </a:rPr>
              <a:t>Charleston National · Mount Pleasant, SC 29466 · MLS# 17025140 · $450,000</a:t>
            </a:r>
          </a:p>
        </p:txBody>
      </p:sp>
      <p:sp>
        <p:nvSpPr>
          <p:cNvPr id="3" name="Subtitle 2"/>
          <p:cNvSpPr>
            <a:spLocks noGrp="1"/>
          </p:cNvSpPr>
          <p:nvPr>
            <p:ph type="subTitle" idx="1"/>
          </p:nvPr>
        </p:nvSpPr>
        <p:spPr>
          <a:xfrm>
            <a:off x="76201" y="5200709"/>
            <a:ext cx="7619999" cy="3631524"/>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meticulously maintained brick front/cement siding 4 bedroom 2.5 bath EXECUTIVE home that sits on one of the BEST LOTS in Charleston National. This home has a 2 story grand foyer with handsome hardwood floors, heavy molding throughout the main level, and an abundance of natural light. From the foyer is a separate dining room to the right and living room/office to the left. Continuing into the home is the large family room with fireplace that is open to the upgraded/updated gourmet chef's eat-in kitchen with granite counter tops, stainless steel appliances, 42 inch cabinets, butlers pantry area and tile backsplash that is perfect for entertaining family and friends. The first floor also has a beautifully updated guest bath and a laundry room. The master bedroom is on the second floor with his and hers walk-in closets, spa-like master bath with jetted soaking tub, separate shower, and dual vanities. Three additional bedrooms upstairs share a bath. The forth bedroom is the FROG and is large enough to be a bedroom, media room, or office. The screened porch and deck are perfect for having a morning cup of coffee or reading a good book in the afternoon and overlook the peaceful, wooded lot. Additional features include-professionally encapsulated crawlspace, extra garage storage space, garage utility sink, and a hurricane rated garage door. The private lot sits on a cul-de-sac and 2 sides back up to protective wetlands. Charleston National in Mount Pleasant is a wonderfully landscaped community with a golf course, club house, play park, tennis courts and community pool! The neighborhood has quick access to HWY 17 for an easy commute and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 a chef's delight and entertainer's dream in a private oasis!</a:t>
            </a:r>
          </a:p>
        </p:txBody>
      </p:sp>
      <p:sp>
        <p:nvSpPr>
          <p:cNvPr id="10" name="Down Ribbon 9"/>
          <p:cNvSpPr/>
          <p:nvPr/>
        </p:nvSpPr>
        <p:spPr>
          <a:xfrm>
            <a:off x="1621306" y="217386"/>
            <a:ext cx="4529788" cy="847243"/>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1"/>
                </a:solidFill>
                <a:latin typeface="Gabriola" panose="04040605051002020D02" pitchFamily="82" charset="0"/>
              </a:rPr>
              <a:t>Upgraded Home ~ Private Lot</a:t>
            </a:r>
          </a:p>
          <a:p>
            <a:pPr algn="ctr"/>
            <a:r>
              <a:rPr lang="en-US" sz="2400" b="1" i="1" dirty="0">
                <a:solidFill>
                  <a:schemeClr val="tx1"/>
                </a:solidFill>
                <a:latin typeface="Gabriola" panose="04040605051002020D02" pitchFamily="82" charset="0"/>
              </a:rPr>
              <a:t>Great Price!</a:t>
            </a:r>
            <a:endParaRPr lang="en-US" sz="2400" b="1" i="1" dirty="0">
              <a:solidFill>
                <a:schemeClr val="tx2"/>
              </a:solidFill>
              <a:latin typeface="Gabriola" panose="04040605051002020D02" pitchFamily="82" charset="0"/>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33160" y="79324"/>
            <a:ext cx="1463040" cy="98218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33160" y="1187430"/>
            <a:ext cx="1463040" cy="975359"/>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5375" y="9037568"/>
            <a:ext cx="1021651" cy="536147"/>
          </a:xfrm>
          <a:prstGeom prst="rect">
            <a:avLst/>
          </a:prstGeom>
        </p:spPr>
      </p:pic>
      <p:pic>
        <p:nvPicPr>
          <p:cNvPr id="16" name="Picture 5"/>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33160" y="2288715"/>
            <a:ext cx="1463040" cy="976716"/>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5"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33160" y="3391358"/>
            <a:ext cx="1463040" cy="97536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8" name="Picture 5"/>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89734" y="79325"/>
            <a:ext cx="1463040" cy="98218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89734" y="1186629"/>
            <a:ext cx="1463040" cy="97536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89734" y="2287113"/>
            <a:ext cx="1463040" cy="97536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5"/>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89734" y="3387596"/>
            <a:ext cx="1463040" cy="975360"/>
          </a:xfrm>
          <a:prstGeom prst="rect">
            <a:avLst/>
          </a:prstGeom>
          <a:noFill/>
          <a:ln w="317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TotalTime>
  <Words>416</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Microsoft Sans Serif</vt:lpstr>
      <vt:lpstr>Office Theme</vt:lpstr>
      <vt:lpstr>3031 Linksland Road Charleston National · Mount Pleasant, SC 29466 · MLS# 17025140 · $450,000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47</cp:revision>
  <dcterms:created xsi:type="dcterms:W3CDTF">2006-08-16T00:00:00Z</dcterms:created>
  <dcterms:modified xsi:type="dcterms:W3CDTF">2017-09-29T13:20:23Z</dcterms:modified>
</cp:coreProperties>
</file>