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1E326A"/>
    <a:srgbClr val="F5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238" y="-1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hyperlink" Target="https://video214.com/play/J44wtqE2RkNcY6ud25fF0A/s/dark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582"/>
            <a:ext cx="8229600" cy="841857"/>
          </a:xfrm>
        </p:spPr>
        <p:txBody>
          <a:bodyPr anchor="ctr">
            <a:noAutofit/>
          </a:bodyPr>
          <a:lstStyle/>
          <a:p>
            <a:r>
              <a:rPr lang="en-US" sz="2800" b="1">
                <a:solidFill>
                  <a:srgbClr val="1E326A"/>
                </a:solidFill>
                <a:latin typeface="Dakota"/>
              </a:rPr>
              <a:t>New Listing!</a:t>
            </a:r>
            <a:br>
              <a:rPr lang="en-US" sz="2400" b="1" dirty="0">
                <a:solidFill>
                  <a:srgbClr val="1E326A"/>
                </a:solidFill>
                <a:latin typeface="Dakota"/>
              </a:rPr>
            </a:br>
            <a:r>
              <a:rPr lang="en-US" sz="2000" b="1" dirty="0">
                <a:solidFill>
                  <a:srgbClr val="1E326A"/>
                </a:solidFill>
                <a:latin typeface="Dakota"/>
              </a:rPr>
              <a:t>Liberty Cottages in Park West!</a:t>
            </a:r>
            <a:endParaRPr lang="en-US" sz="1600" dirty="0">
              <a:solidFill>
                <a:srgbClr val="1E326A"/>
              </a:solidFill>
              <a:latin typeface="Dakot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15082"/>
            <a:ext cx="8229600" cy="4220566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Is this a model home?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You will ask yourself this question when you enter this BETTER THAN NEW one story home in the coveted 55+ community, Liberty Cottages in Park West!  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3 Bedrooms, two baths and 2274 sf. Tasteful finishes are found throughout - no carpet, quartz counters in the bright white kitchen with gas cooking and stainless steel appliances, and designer light fixtures throughout. 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A sunroom, heated and cooled, was created as an additional living area. 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A three car garage is an added benefit. 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Do NOT delay in scheduling your appointment! 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Showings begin Wednesday and Open Houses are scheduled Saturday and Sunday from 12-3. </a:t>
            </a:r>
          </a:p>
          <a:p>
            <a:endParaRPr lang="en-US" sz="1400" b="1" i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  <a:p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  <a:hlinkClick r:id="rId2"/>
              </a:rPr>
              <a:t>Take a video tour!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58429" y="3321225"/>
            <a:ext cx="4512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FF7575"/>
                </a:solidFill>
                <a:latin typeface="Franklin Gothic Book" panose="020B0503020102020204" pitchFamily="34" charset="0"/>
              </a:rPr>
              <a:t>3034 Rice Field Lane</a:t>
            </a:r>
            <a:endParaRPr lang="en-US" sz="2400" b="1" dirty="0">
              <a:solidFill>
                <a:srgbClr val="FF7575"/>
              </a:solidFill>
              <a:latin typeface="Franklin Gothic Book" panose="020B0503020102020204" pitchFamily="34" charset="0"/>
            </a:endParaRP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Park West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Mount Pleasant, SC 29466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MLS# 22004414 | $650,000</a:t>
            </a:r>
            <a:endParaRPr lang="fr-FR" dirty="0">
              <a:solidFill>
                <a:srgbClr val="FF7575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Book" panose="020B050302010202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www.EllenONeilProperties.com</a:t>
            </a:r>
            <a:endParaRPr lang="en-US" dirty="0">
              <a:latin typeface="Franklin Gothic Book" panose="020B05030201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40372" y="820746"/>
            <a:ext cx="3748855" cy="2457636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229" y="820746"/>
            <a:ext cx="1600200" cy="1045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229" y="2232151"/>
            <a:ext cx="1600200" cy="1045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F5ABF3-94AC-44E7-A6D1-A96368B2C69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8229" y="3643557"/>
            <a:ext cx="1600200" cy="1045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48C8AA8-9081-4F02-B314-369C5A88B4D4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1171" y="820746"/>
            <a:ext cx="1600200" cy="1045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1171" y="2232150"/>
            <a:ext cx="1600200" cy="1045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0C36E2-B6DF-4D7E-91C2-7AE193A5097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1171" y="3643555"/>
            <a:ext cx="1600200" cy="104546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1462</TotalTime>
  <Words>176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Dakota</vt:lpstr>
      <vt:lpstr>Franklin Gothic Book</vt:lpstr>
      <vt:lpstr>Office Theme</vt:lpstr>
      <vt:lpstr>New Listing! Liberty Cottages in Park West!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72</cp:revision>
  <dcterms:created xsi:type="dcterms:W3CDTF">2016-07-16T19:46:25Z</dcterms:created>
  <dcterms:modified xsi:type="dcterms:W3CDTF">2022-03-01T11:57:22Z</dcterms:modified>
</cp:coreProperties>
</file>