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044" y="648365"/>
            <a:ext cx="5129913" cy="38474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2032239"/>
            <a:ext cx="1439584" cy="107968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032239"/>
            <a:ext cx="1439584" cy="107968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416112"/>
            <a:ext cx="1439584" cy="107968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648365"/>
            <a:ext cx="1439584" cy="107968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648365"/>
            <a:ext cx="1439584" cy="107968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3416112"/>
            <a:ext cx="1439584" cy="107968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872"/>
          </a:xfrm>
          <a:noFill/>
        </p:spPr>
        <p:txBody>
          <a:bodyPr anchor="t">
            <a:noAutofit/>
          </a:bodyPr>
          <a:lstStyle/>
          <a:p>
            <a:r>
              <a:rPr lang="en-US" sz="3200" i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Come build your dream home!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40199"/>
            <a:ext cx="9144000" cy="1385816"/>
          </a:xfrm>
        </p:spPr>
        <p:txBody>
          <a:bodyPr anchor="ctr">
            <a:noAutofit/>
          </a:bodyPr>
          <a:lstStyle/>
          <a:p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Property is behind the second gate and features mature vegetation including live oaks, located across the street from million dollar homes on the banks of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H</a:t>
            </a:r>
            <a:r>
              <a:rPr lang="en-US" sz="1600" dirty="0" err="1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aulover</a:t>
            </a:r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 Creek. </a:t>
            </a:r>
          </a:p>
          <a:p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Community offers pool, tennis courts, crabbing dock and a special golf membership package for residents. </a:t>
            </a:r>
          </a:p>
          <a:p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Fresh Fields shopping center, Bohicket Marina and area beaches are only minutes away. </a:t>
            </a:r>
            <a:endParaRPr lang="en-US" sz="16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85379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/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1"/>
                </a:solidFill>
              </a:rPr>
              <a:t>mikesellscharleston@gmail.com | </a:t>
            </a:r>
            <a:r>
              <a:rPr lang="en-US" sz="1600" dirty="0" smtClean="0">
                <a:solidFill>
                  <a:schemeClr val="accent1"/>
                </a:solidFill>
              </a:rPr>
              <a:t>843-343-7026 | www.cometocharlestonsc.com</a:t>
            </a:r>
          </a:p>
          <a:p>
            <a:pPr algn="ctr"/>
            <a:r>
              <a:rPr lang="en-US" sz="1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Brand </a:t>
            </a:r>
            <a:r>
              <a:rPr lang="en-US" sz="12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Name Real </a:t>
            </a:r>
            <a:r>
              <a:rPr lang="en-US" sz="1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Estate | </a:t>
            </a:r>
            <a:r>
              <a:rPr lang="fr-FR" sz="12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4 </a:t>
            </a:r>
            <a:r>
              <a:rPr lang="fr-FR" sz="1200" dirty="0" err="1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Carriage</a:t>
            </a:r>
            <a:r>
              <a:rPr lang="fr-FR" sz="1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Lane, </a:t>
            </a:r>
            <a:r>
              <a:rPr lang="fr-FR" sz="12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Suite </a:t>
            </a:r>
            <a:r>
              <a:rPr lang="fr-FR" sz="1200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106 | </a:t>
            </a:r>
            <a:r>
              <a:rPr lang="en-US" sz="12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07044" y="3636109"/>
            <a:ext cx="51299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Century Gothic" panose="020B0502020202020204" pitchFamily="34" charset="0"/>
              </a:rPr>
              <a:t>3035 Maritime Forest Drive</a:t>
            </a:r>
            <a:br>
              <a:rPr lang="en-US" sz="2000" dirty="0">
                <a:latin typeface="Century Gothic" panose="020B0502020202020204" pitchFamily="34" charset="0"/>
              </a:rPr>
            </a:br>
            <a:r>
              <a:rPr lang="en-US" sz="1400" dirty="0">
                <a:latin typeface="Century Gothic" panose="020B0502020202020204" pitchFamily="34" charset="0"/>
              </a:rPr>
              <a:t>Kiawah River </a:t>
            </a:r>
            <a:r>
              <a:rPr lang="en-US" sz="1400" dirty="0" smtClean="0">
                <a:latin typeface="Century Gothic" panose="020B0502020202020204" pitchFamily="34" charset="0"/>
              </a:rPr>
              <a:t>Estates ~ Johns </a:t>
            </a:r>
            <a:r>
              <a:rPr lang="en-US" sz="1400" dirty="0">
                <a:latin typeface="Century Gothic" panose="020B0502020202020204" pitchFamily="34" charset="0"/>
              </a:rPr>
              <a:t>Island, SC 29455</a:t>
            </a:r>
          </a:p>
          <a:p>
            <a:pPr algn="ctr"/>
            <a:r>
              <a:rPr lang="en-US" sz="1400" dirty="0">
                <a:latin typeface="Century Gothic" panose="020B0502020202020204" pitchFamily="34" charset="0"/>
              </a:rPr>
              <a:t>MLS# </a:t>
            </a:r>
            <a:r>
              <a:rPr lang="en-US" sz="1400" dirty="0" smtClean="0">
                <a:latin typeface="Century Gothic" panose="020B0502020202020204" pitchFamily="34" charset="0"/>
              </a:rPr>
              <a:t>15011785 ~ $</a:t>
            </a:r>
            <a:r>
              <a:rPr lang="en-US" sz="1400" dirty="0">
                <a:latin typeface="Century Gothic" panose="020B0502020202020204" pitchFamily="34" charset="0"/>
              </a:rPr>
              <a:t>70,000</a:t>
            </a:r>
            <a:endParaRPr lang="en-US" sz="1400" dirty="0" smtClean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97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Come build your dream home!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10</cp:revision>
  <dcterms:created xsi:type="dcterms:W3CDTF">2006-08-16T00:00:00Z</dcterms:created>
  <dcterms:modified xsi:type="dcterms:W3CDTF">2015-11-13T15:26:00Z</dcterms:modified>
</cp:coreProperties>
</file>