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276"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494796" y="762000"/>
            <a:ext cx="3276599"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 y="773418"/>
            <a:ext cx="4665874" cy="3101966"/>
          </a:xfrm>
          <a:prstGeom prst="rect">
            <a:avLst/>
          </a:prstGeom>
          <a:ln>
            <a:solidFill>
              <a:schemeClr val="bg1"/>
            </a:solidFill>
          </a:ln>
        </p:spPr>
      </p:pic>
      <p:sp>
        <p:nvSpPr>
          <p:cNvPr id="3" name="Subtitle 2"/>
          <p:cNvSpPr>
            <a:spLocks noGrp="1"/>
          </p:cNvSpPr>
          <p:nvPr>
            <p:ph type="subTitle" idx="1"/>
          </p:nvPr>
        </p:nvSpPr>
        <p:spPr>
          <a:xfrm>
            <a:off x="0" y="4924225"/>
            <a:ext cx="7772400" cy="2878264"/>
          </a:xfrm>
        </p:spPr>
        <p:txBody>
          <a:bodyPr numCol="1" anchor="ctr">
            <a:noAutofit/>
          </a:bodyPr>
          <a:lstStyle/>
          <a:p>
            <a:r>
              <a:rPr lang="en-US" sz="1600" b="1" u="sng" dirty="0">
                <a:solidFill>
                  <a:schemeClr val="tx1">
                    <a:lumMod val="95000"/>
                    <a:lumOff val="5000"/>
                  </a:schemeClr>
                </a:solidFill>
                <a:latin typeface="Microsoft Sans Serif" panose="020B0604020202020204" pitchFamily="34" charset="0"/>
                <a:cs typeface="Microsoft Sans Serif" panose="020B0604020202020204" pitchFamily="34" charset="0"/>
              </a:rPr>
              <a:t>Beautiful Renovation!!</a:t>
            </a:r>
          </a:p>
          <a:p>
            <a:endParaRPr lang="en-US" sz="1600" b="1" u="sng"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This spacious home has a nice open floor plan. The kitchen has granite counter tops, new appliances and a large walk-in pantry. A nice cozy living room with large wood burning fireplace. There is a bright and sunny, fully enclosed sun room that opens up to a huge back yard with privacy fence. The master bedroom is airy and bright. Master bath has large stand up shower and new granite topped vanity. Just down the hall from the master are 2 guests bedrooms and a full bath with tub/shower and granite topped vanity. </a:t>
            </a:r>
          </a:p>
          <a:p>
            <a:endPar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r>
              <a:rPr lang="en-US" sz="1400" dirty="0">
                <a:solidFill>
                  <a:schemeClr val="tx1">
                    <a:lumMod val="95000"/>
                    <a:lumOff val="5000"/>
                  </a:schemeClr>
                </a:solidFill>
                <a:latin typeface="Microsoft Sans Serif" panose="020B0604020202020204" pitchFamily="34" charset="0"/>
                <a:cs typeface="Microsoft Sans Serif" panose="020B0604020202020204" pitchFamily="34" charset="0"/>
              </a:rPr>
              <a:t>The converted garage is the fourth bedroom. The Roof and the HVAC are BRAND NEW! This is a TRUE TURN-KEY home and won't last long. Schedule a showing and start packing your bags because your new home is waiting.</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3200" i="1" dirty="0" err="1">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Sangaree</a:t>
            </a:r>
            <a:r>
              <a:rPr lang="en-US" sz="32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Full Renovation</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331" y="3887638"/>
            <a:ext cx="1557036" cy="1035148"/>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61519" y="3887638"/>
            <a:ext cx="1557037" cy="1035149"/>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3843" y="3887642"/>
            <a:ext cx="1561362" cy="1038024"/>
          </a:xfrm>
          <a:prstGeom prst="rect">
            <a:avLst/>
          </a:prstGeom>
          <a:ln>
            <a:solidFill>
              <a:schemeClr val="bg1"/>
            </a:solidFill>
          </a:ln>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11031" y="3887638"/>
            <a:ext cx="1557036" cy="1035148"/>
          </a:xfrm>
          <a:prstGeom prst="rect">
            <a:avLst/>
          </a:prstGeom>
          <a:ln>
            <a:solidFill>
              <a:schemeClr val="bg1"/>
            </a:solidFill>
          </a:ln>
        </p:spPr>
      </p:pic>
      <p:sp>
        <p:nvSpPr>
          <p:cNvPr id="11" name="Rectangle 10"/>
          <p:cNvSpPr/>
          <p:nvPr/>
        </p:nvSpPr>
        <p:spPr>
          <a:xfrm>
            <a:off x="4658279" y="867488"/>
            <a:ext cx="3113116"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303 Longleaf Road</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err="1">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Sangaree</a:t>
            </a: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 29486</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17025942</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$199,000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1,800 SF</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4 Bedrooms :: 2  Bath</a:t>
            </a:r>
            <a:endParaRPr lang="en-US" sz="1800" dirty="0">
              <a:solidFill>
                <a:schemeClr val="accent5">
                  <a:lumMod val="50000"/>
                </a:schemeClr>
              </a:solidFill>
            </a:endParaRPr>
          </a:p>
        </p:txBody>
      </p:sp>
      <p:sp>
        <p:nvSpPr>
          <p:cNvPr id="14" name="Rectangle 13"/>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Group | 792 Folly Rd. C1 | Charleston, SC 29412</a:t>
            </a:r>
            <a:endParaRPr lang="en-US" sz="400" dirty="0">
              <a:solidFill>
                <a:schemeClr val="accent5">
                  <a:lumMod val="50000"/>
                </a:schemeClr>
              </a:solidFill>
            </a:endParaRPr>
          </a:p>
        </p:txBody>
      </p:sp>
      <p:sp>
        <p:nvSpPr>
          <p:cNvPr id="12" name="Rectangle 11"/>
          <p:cNvSpPr/>
          <p:nvPr/>
        </p:nvSpPr>
        <p:spPr>
          <a:xfrm>
            <a:off x="2893372" y="9179124"/>
            <a:ext cx="1985656" cy="615553"/>
          </a:xfrm>
          <a:prstGeom prst="rect">
            <a:avLst/>
          </a:prstGeom>
        </p:spPr>
        <p:txBody>
          <a:bodyPr wrap="square">
            <a:spAutoFit/>
          </a:bodyPr>
          <a:lstStyle/>
          <a:p>
            <a:pPr algn="ct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pPr algn="ct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1026" name="Picture 2"/>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5715001" y="9088345"/>
            <a:ext cx="2057399" cy="768167"/>
            <a:chOff x="2857501" y="9087330"/>
            <a:chExt cx="2057399" cy="768167"/>
          </a:xfrm>
        </p:grpSpPr>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3234533" y="9087330"/>
              <a:ext cx="1303334" cy="651667"/>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p:cNvSpPr/>
            <p:nvPr/>
          </p:nvSpPr>
          <p:spPr>
            <a:xfrm>
              <a:off x="2857501" y="9655442"/>
              <a:ext cx="2057399"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p>
          </p:txBody>
        </p:sp>
      </p:grpSp>
      <p:sp>
        <p:nvSpPr>
          <p:cNvPr id="19" name="Rectangle 18"/>
          <p:cNvSpPr/>
          <p:nvPr/>
        </p:nvSpPr>
        <p:spPr>
          <a:xfrm>
            <a:off x="7289341" y="9088345"/>
            <a:ext cx="1962150" cy="615553"/>
          </a:xfrm>
          <a:prstGeom prst="rect">
            <a:avLst/>
          </a:prstGeom>
        </p:spPr>
        <p:txBody>
          <a:bodyPr wrap="square">
            <a:spAutoFit/>
          </a:bodyPr>
          <a:lstStyle/>
          <a:p>
            <a:pPr algn="r"/>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Eric Draper</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442-7118</a:t>
            </a: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p>
        </p:txBody>
      </p:sp>
      <p:pic>
        <p:nvPicPr>
          <p:cNvPr id="20" name="Picture 2"/>
          <p:cNvPicPr>
            <a:picLocks noChangeAspect="1" noChangeArrowheads="1"/>
          </p:cNvPicPr>
          <p:nvPr/>
        </p:nvPicPr>
        <p:blipFill rotWithShape="1">
          <a:blip r:embed="rId10">
            <a:extLst>
              <a:ext uri="{28A0092B-C50C-407E-A947-70E740481C1C}">
                <a14:useLocalDpi xmlns:a14="http://schemas.microsoft.com/office/drawing/2010/main" val="0"/>
              </a:ext>
            </a:extLst>
          </a:blip>
          <a:srcRect t="10362" b="27368"/>
          <a:stretch/>
        </p:blipFill>
        <p:spPr bwMode="auto">
          <a:xfrm>
            <a:off x="9251491" y="9023044"/>
            <a:ext cx="795644" cy="74615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58279" y="7798917"/>
            <a:ext cx="1559191" cy="1036581"/>
          </a:xfrm>
          <a:prstGeom prst="rect">
            <a:avLst/>
          </a:prstGeom>
          <a:ln>
            <a:solidFill>
              <a:schemeClr val="bg1"/>
            </a:solidFill>
          </a:ln>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7798919"/>
            <a:ext cx="1561360" cy="1038023"/>
          </a:xfrm>
          <a:prstGeom prst="rect">
            <a:avLst/>
          </a:prstGeom>
          <a:ln>
            <a:solidFill>
              <a:schemeClr val="bg1"/>
            </a:solidFill>
          </a:ln>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52760" y="7798919"/>
            <a:ext cx="1561360" cy="1038023"/>
          </a:xfrm>
          <a:prstGeom prst="rect">
            <a:avLst/>
          </a:prstGeom>
          <a:ln>
            <a:solidFill>
              <a:schemeClr val="bg1"/>
            </a:solidFill>
          </a:ln>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208870" y="7798919"/>
            <a:ext cx="1561360" cy="1038023"/>
          </a:xfrm>
          <a:prstGeom prst="rect">
            <a:avLst/>
          </a:prstGeom>
          <a:ln>
            <a:solidFill>
              <a:schemeClr val="bg1"/>
            </a:solidFill>
          </a:ln>
        </p:spPr>
      </p:pic>
      <p:pic>
        <p:nvPicPr>
          <p:cNvPr id="30" name="Picture 2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105521" y="3887642"/>
            <a:ext cx="1561362" cy="1038024"/>
          </a:xfrm>
          <a:prstGeom prst="rect">
            <a:avLst/>
          </a:prstGeom>
          <a:ln>
            <a:solidFill>
              <a:schemeClr val="bg1"/>
            </a:solidFill>
          </a:ln>
        </p:spPr>
      </p:pic>
      <p:pic>
        <p:nvPicPr>
          <p:cNvPr id="31" name="Picture 3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105520" y="7798920"/>
            <a:ext cx="1561359" cy="1038022"/>
          </a:xfrm>
          <a:prstGeom prst="rect">
            <a:avLst/>
          </a:prstGeom>
          <a:ln>
            <a:solidFill>
              <a:schemeClr val="bg1"/>
            </a:solidFill>
          </a:ln>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202</Words>
  <Application>Microsoft Office PowerPoint</Application>
  <PresentationFormat>Custom</PresentationFormat>
  <Paragraphs>24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Microsoft Sans Serif</vt:lpstr>
      <vt:lpstr>Office Theme</vt:lpstr>
      <vt:lpstr>Sangaree Full Renovation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 Thomas Price</cp:lastModifiedBy>
  <cp:revision>18</cp:revision>
  <dcterms:created xsi:type="dcterms:W3CDTF">2006-08-16T00:00:00Z</dcterms:created>
  <dcterms:modified xsi:type="dcterms:W3CDTF">2017-09-22T16:08:28Z</dcterms:modified>
</cp:coreProperties>
</file>