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grpSp>
        <p:nvGrpSpPr>
          <p:cNvPr id="7" name="Group 9"/>
          <p:cNvGrpSpPr>
            <a:grpSpLocks noChangeAspect="1"/>
          </p:cNvGrpSpPr>
          <p:nvPr/>
        </p:nvGrpSpPr>
        <p:grpSpPr bwMode="hidden">
          <a:xfrm>
            <a:off x="190498" y="7852479"/>
            <a:ext cx="7851039"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 name="Title 1"/>
          <p:cNvSpPr>
            <a:spLocks noGrp="1"/>
          </p:cNvSpPr>
          <p:nvPr>
            <p:ph type="ctrTitle"/>
          </p:nvPr>
        </p:nvSpPr>
        <p:spPr>
          <a:xfrm>
            <a:off x="617220" y="2346961"/>
            <a:ext cx="6995160" cy="2610825"/>
          </a:xfrm>
        </p:spPr>
        <p:txBody>
          <a:bodyPr anchor="b">
            <a:normAutofit/>
          </a:bodyPr>
          <a:lstStyle>
            <a:lvl1pPr>
              <a:defRPr sz="4659">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34440" y="5215469"/>
            <a:ext cx="5760720" cy="2160693"/>
          </a:xfrm>
        </p:spPr>
        <p:txBody>
          <a:bodyPr>
            <a:normAutofit/>
          </a:bodyPr>
          <a:lstStyle>
            <a:lvl1pPr marL="0" indent="0" algn="ctr">
              <a:buNone/>
              <a:defRPr sz="2118">
                <a:solidFill>
                  <a:srgbClr val="FFFFFF"/>
                </a:solidFill>
              </a:defRPr>
            </a:lvl1pPr>
            <a:lvl2pPr marL="484083" indent="0" algn="ctr">
              <a:buNone/>
              <a:defRPr>
                <a:solidFill>
                  <a:schemeClr val="tx1">
                    <a:tint val="75000"/>
                  </a:schemeClr>
                </a:solidFill>
              </a:defRPr>
            </a:lvl2pPr>
            <a:lvl3pPr marL="968167" indent="0" algn="ctr">
              <a:buNone/>
              <a:defRPr>
                <a:solidFill>
                  <a:schemeClr val="tx1">
                    <a:tint val="75000"/>
                  </a:schemeClr>
                </a:solidFill>
              </a:defRPr>
            </a:lvl3pPr>
            <a:lvl4pPr marL="1452250" indent="0" algn="ctr">
              <a:buNone/>
              <a:defRPr>
                <a:solidFill>
                  <a:schemeClr val="tx1">
                    <a:tint val="75000"/>
                  </a:schemeClr>
                </a:solidFill>
              </a:defRPr>
            </a:lvl4pPr>
            <a:lvl5pPr marL="1936333" indent="0" algn="ctr">
              <a:buNone/>
              <a:defRPr>
                <a:solidFill>
                  <a:schemeClr val="tx1">
                    <a:tint val="75000"/>
                  </a:schemeClr>
                </a:solidFill>
              </a:defRPr>
            </a:lvl5pPr>
            <a:lvl6pPr marL="2420417" indent="0" algn="ctr">
              <a:buNone/>
              <a:defRPr>
                <a:solidFill>
                  <a:schemeClr val="tx1">
                    <a:tint val="75000"/>
                  </a:schemeClr>
                </a:solidFill>
              </a:defRPr>
            </a:lvl6pPr>
            <a:lvl7pPr marL="2904500" indent="0" algn="ctr">
              <a:buNone/>
              <a:defRPr>
                <a:solidFill>
                  <a:schemeClr val="tx1">
                    <a:tint val="75000"/>
                  </a:schemeClr>
                </a:solidFill>
              </a:defRPr>
            </a:lvl7pPr>
            <a:lvl8pPr marL="3388584" indent="0" algn="ctr">
              <a:buNone/>
              <a:defRPr>
                <a:solidFill>
                  <a:schemeClr val="tx1">
                    <a:tint val="75000"/>
                  </a:schemeClr>
                </a:solidFill>
              </a:defRPr>
            </a:lvl8pPr>
            <a:lvl9pPr marL="3872667"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sp>
        <p:nvSpPr>
          <p:cNvPr id="4" name="Date Placeholder 3"/>
          <p:cNvSpPr>
            <a:spLocks noGrp="1"/>
          </p:cNvSpPr>
          <p:nvPr>
            <p:ph type="dt" sz="half" idx="10"/>
          </p:nvPr>
        </p:nvSpPr>
        <p:spPr/>
        <p:txBody>
          <a:bodyPr/>
          <a:lstStyle/>
          <a:p>
            <a:fld id="{1D8BD707-D9CF-40AE-B4C6-C98DA3205C09}" type="datetimeFigureOut">
              <a:rPr lang="en-US" smtClean="0"/>
              <a:pPr/>
              <a:t>9/23/2022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90498" y="1047480"/>
            <a:ext cx="7851039"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 name="Vertical Title 1"/>
          <p:cNvSpPr>
            <a:spLocks noGrp="1"/>
          </p:cNvSpPr>
          <p:nvPr>
            <p:ph type="title" orient="vert"/>
          </p:nvPr>
        </p:nvSpPr>
        <p:spPr>
          <a:xfrm>
            <a:off x="5966460" y="2123441"/>
            <a:ext cx="185166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1480" y="2123441"/>
            <a:ext cx="541782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05740" y="335280"/>
            <a:ext cx="7826349"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sp>
        <p:nvSpPr>
          <p:cNvPr id="9" name="Freeform 14"/>
          <p:cNvSpPr>
            <a:spLocks/>
          </p:cNvSpPr>
          <p:nvPr/>
        </p:nvSpPr>
        <p:spPr bwMode="hidden">
          <a:xfrm>
            <a:off x="5442696" y="6165268"/>
            <a:ext cx="2588786"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6819" tIns="48409" rIns="96819" bIns="48409" numCol="1" anchor="t" anchorCtr="0" compatLnSpc="1">
            <a:prstTxWarp prst="textNoShape">
              <a:avLst/>
            </a:prstTxWarp>
          </a:bodyPr>
          <a:lstStyle/>
          <a:p>
            <a:endParaRPr lang="en-US" sz="2118"/>
          </a:p>
        </p:txBody>
      </p:sp>
      <p:sp>
        <p:nvSpPr>
          <p:cNvPr id="10" name="Freeform 18"/>
          <p:cNvSpPr>
            <a:spLocks/>
          </p:cNvSpPr>
          <p:nvPr/>
        </p:nvSpPr>
        <p:spPr bwMode="hidden">
          <a:xfrm>
            <a:off x="2357388" y="5977093"/>
            <a:ext cx="4990064"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6819" tIns="48409" rIns="96819" bIns="48409" numCol="1" anchor="t" anchorCtr="0" compatLnSpc="1">
            <a:prstTxWarp prst="textNoShape">
              <a:avLst/>
            </a:prstTxWarp>
          </a:bodyPr>
          <a:lstStyle/>
          <a:p>
            <a:endParaRPr lang="en-US" sz="2118"/>
          </a:p>
        </p:txBody>
      </p:sp>
      <p:sp>
        <p:nvSpPr>
          <p:cNvPr id="11" name="Freeform 22"/>
          <p:cNvSpPr>
            <a:spLocks/>
          </p:cNvSpPr>
          <p:nvPr/>
        </p:nvSpPr>
        <p:spPr bwMode="hidden">
          <a:xfrm>
            <a:off x="2545856" y="5995092"/>
            <a:ext cx="4921182"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6819" tIns="48409" rIns="96819" bIns="48409" numCol="1" anchor="t" anchorCtr="0" compatLnSpc="1">
            <a:prstTxWarp prst="textNoShape">
              <a:avLst/>
            </a:prstTxWarp>
          </a:bodyPr>
          <a:lstStyle/>
          <a:p>
            <a:endParaRPr lang="en-US" sz="2118"/>
          </a:p>
        </p:txBody>
      </p:sp>
      <p:sp>
        <p:nvSpPr>
          <p:cNvPr id="12" name="Freeform 26"/>
          <p:cNvSpPr>
            <a:spLocks/>
          </p:cNvSpPr>
          <p:nvPr/>
        </p:nvSpPr>
        <p:spPr bwMode="hidden">
          <a:xfrm>
            <a:off x="5048540" y="5975457"/>
            <a:ext cx="29772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6819" tIns="48409" rIns="96819" bIns="48409" numCol="1" anchor="t" anchorCtr="0" compatLnSpc="1">
            <a:prstTxWarp prst="textNoShape">
              <a:avLst/>
            </a:prstTxWarp>
          </a:bodyPr>
          <a:lstStyle/>
          <a:p>
            <a:endParaRPr lang="en-US" sz="2118"/>
          </a:p>
        </p:txBody>
      </p:sp>
      <p:sp useBgFill="1">
        <p:nvSpPr>
          <p:cNvPr id="13" name="Freeform 10"/>
          <p:cNvSpPr>
            <a:spLocks/>
          </p:cNvSpPr>
          <p:nvPr/>
        </p:nvSpPr>
        <p:spPr bwMode="hidden">
          <a:xfrm>
            <a:off x="190498" y="5952547"/>
            <a:ext cx="7851039"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6819" tIns="48409" rIns="96819" bIns="48409" numCol="1" anchor="t" anchorCtr="0" compatLnSpc="1">
            <a:prstTxWarp prst="textNoShape">
              <a:avLst/>
            </a:prstTxWarp>
          </a:bodyPr>
          <a:lstStyle/>
          <a:p>
            <a:endParaRPr lang="en-US" sz="2118"/>
          </a:p>
        </p:txBody>
      </p:sp>
      <p:sp>
        <p:nvSpPr>
          <p:cNvPr id="2" name="Title 1"/>
          <p:cNvSpPr>
            <a:spLocks noGrp="1"/>
          </p:cNvSpPr>
          <p:nvPr>
            <p:ph type="title"/>
          </p:nvPr>
        </p:nvSpPr>
        <p:spPr>
          <a:xfrm>
            <a:off x="621029" y="3613221"/>
            <a:ext cx="6995160" cy="2235200"/>
          </a:xfrm>
        </p:spPr>
        <p:txBody>
          <a:bodyPr anchor="t">
            <a:normAutofit/>
          </a:bodyPr>
          <a:lstStyle>
            <a:lvl1pPr algn="ctr">
              <a:defRPr sz="4659" b="0" cap="none"/>
            </a:lvl1pPr>
          </a:lstStyle>
          <a:p>
            <a:r>
              <a:rPr lang="en-US"/>
              <a:t>Click to edit Master title style</a:t>
            </a:r>
            <a:endParaRPr lang="en-US" dirty="0"/>
          </a:p>
        </p:txBody>
      </p:sp>
      <p:sp>
        <p:nvSpPr>
          <p:cNvPr id="3" name="Text Placeholder 2"/>
          <p:cNvSpPr>
            <a:spLocks noGrp="1"/>
          </p:cNvSpPr>
          <p:nvPr>
            <p:ph type="body" idx="1"/>
          </p:nvPr>
        </p:nvSpPr>
        <p:spPr>
          <a:xfrm>
            <a:off x="1230628" y="2108259"/>
            <a:ext cx="5775961" cy="1378375"/>
          </a:xfrm>
        </p:spPr>
        <p:txBody>
          <a:bodyPr anchor="b">
            <a:normAutofit/>
          </a:bodyPr>
          <a:lstStyle>
            <a:lvl1pPr marL="0" indent="0" algn="ctr">
              <a:buNone/>
              <a:defRPr sz="2118">
                <a:solidFill>
                  <a:srgbClr val="FFFFFF"/>
                </a:solidFill>
              </a:defRPr>
            </a:lvl1pPr>
            <a:lvl2pPr marL="484083" indent="0">
              <a:buNone/>
              <a:defRPr sz="1906">
                <a:solidFill>
                  <a:schemeClr val="tx1">
                    <a:tint val="75000"/>
                  </a:schemeClr>
                </a:solidFill>
              </a:defRPr>
            </a:lvl2pPr>
            <a:lvl3pPr marL="968167" indent="0">
              <a:buNone/>
              <a:defRPr sz="1694">
                <a:solidFill>
                  <a:schemeClr val="tx1">
                    <a:tint val="75000"/>
                  </a:schemeClr>
                </a:solidFill>
              </a:defRPr>
            </a:lvl3pPr>
            <a:lvl4pPr marL="1452250" indent="0">
              <a:buNone/>
              <a:defRPr sz="1482">
                <a:solidFill>
                  <a:schemeClr val="tx1">
                    <a:tint val="75000"/>
                  </a:schemeClr>
                </a:solidFill>
              </a:defRPr>
            </a:lvl4pPr>
            <a:lvl5pPr marL="1936333" indent="0">
              <a:buNone/>
              <a:defRPr sz="1482">
                <a:solidFill>
                  <a:schemeClr val="tx1">
                    <a:tint val="75000"/>
                  </a:schemeClr>
                </a:solidFill>
              </a:defRPr>
            </a:lvl5pPr>
            <a:lvl6pPr marL="2420417" indent="0">
              <a:buNone/>
              <a:defRPr sz="1482">
                <a:solidFill>
                  <a:schemeClr val="tx1">
                    <a:tint val="75000"/>
                  </a:schemeClr>
                </a:solidFill>
              </a:defRPr>
            </a:lvl6pPr>
            <a:lvl7pPr marL="2904500" indent="0">
              <a:buNone/>
              <a:defRPr sz="1482">
                <a:solidFill>
                  <a:schemeClr val="tx1">
                    <a:tint val="75000"/>
                  </a:schemeClr>
                </a:solidFill>
              </a:defRPr>
            </a:lvl7pPr>
            <a:lvl8pPr marL="3388584" indent="0">
              <a:buNone/>
              <a:defRPr sz="1482">
                <a:solidFill>
                  <a:schemeClr val="tx1">
                    <a:tint val="75000"/>
                  </a:schemeClr>
                </a:solidFill>
              </a:defRPr>
            </a:lvl8pPr>
            <a:lvl9pPr marL="3872667" indent="0">
              <a:buNone/>
              <a:defRPr sz="148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9/23/2022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08990"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180637"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991" y="3927900"/>
            <a:ext cx="3439973" cy="938318"/>
          </a:xfrm>
        </p:spPr>
        <p:txBody>
          <a:bodyPr anchor="ctr"/>
          <a:lstStyle>
            <a:lvl1pPr marL="0" indent="0" algn="ctr">
              <a:buNone/>
              <a:defRPr sz="2541" b="0">
                <a:solidFill>
                  <a:schemeClr val="tx2"/>
                </a:solidFill>
                <a:latin typeface="+mj-lt"/>
              </a:defRPr>
            </a:lvl1pPr>
            <a:lvl2pPr marL="484083" indent="0">
              <a:buNone/>
              <a:defRPr sz="2118" b="1"/>
            </a:lvl2pPr>
            <a:lvl3pPr marL="968167" indent="0">
              <a:buNone/>
              <a:defRPr sz="1906" b="1"/>
            </a:lvl3pPr>
            <a:lvl4pPr marL="1452250" indent="0">
              <a:buNone/>
              <a:defRPr sz="1694" b="1"/>
            </a:lvl4pPr>
            <a:lvl5pPr marL="1936333" indent="0">
              <a:buNone/>
              <a:defRPr sz="1694" b="1"/>
            </a:lvl5pPr>
            <a:lvl6pPr marL="2420417" indent="0">
              <a:buNone/>
              <a:defRPr sz="1694" b="1"/>
            </a:lvl6pPr>
            <a:lvl7pPr marL="2904500" indent="0">
              <a:buNone/>
              <a:defRPr sz="1694" b="1"/>
            </a:lvl7pPr>
            <a:lvl8pPr marL="3388584" indent="0">
              <a:buNone/>
              <a:defRPr sz="1694" b="1"/>
            </a:lvl8pPr>
            <a:lvl9pPr marL="3872667" indent="0">
              <a:buNone/>
              <a:defRPr sz="1694" b="1"/>
            </a:lvl9pPr>
          </a:lstStyle>
          <a:p>
            <a:pPr lvl="0"/>
            <a:r>
              <a:rPr lang="en-US"/>
              <a:t>Click to edit Master text styles</a:t>
            </a:r>
          </a:p>
        </p:txBody>
      </p:sp>
      <p:sp>
        <p:nvSpPr>
          <p:cNvPr id="4" name="Content Placeholder 3"/>
          <p:cNvSpPr>
            <a:spLocks noGrp="1"/>
          </p:cNvSpPr>
          <p:nvPr>
            <p:ph sz="half" idx="2"/>
          </p:nvPr>
        </p:nvSpPr>
        <p:spPr>
          <a:xfrm>
            <a:off x="609600" y="5029202"/>
            <a:ext cx="3438050" cy="3955839"/>
          </a:xfrm>
        </p:spPr>
        <p:txBody>
          <a:bodyPr/>
          <a:lstStyle>
            <a:lvl1pPr>
              <a:defRPr sz="2118"/>
            </a:lvl1pPr>
            <a:lvl2pPr>
              <a:defRPr sz="1906"/>
            </a:lvl2pPr>
            <a:lvl3pPr>
              <a:defRPr sz="1694"/>
            </a:lvl3pPr>
            <a:lvl4pPr>
              <a:defRPr sz="1482"/>
            </a:lvl4pPr>
            <a:lvl5pPr>
              <a:defRPr sz="1482"/>
            </a:lvl5pPr>
            <a:lvl6pPr>
              <a:defRPr sz="1694"/>
            </a:lvl6pPr>
            <a:lvl7pPr>
              <a:defRPr sz="1694"/>
            </a:lvl7pPr>
            <a:lvl8pPr>
              <a:defRPr sz="1694"/>
            </a:lvl8pPr>
            <a:lvl9pPr>
              <a:defRPr sz="16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3380" y="3927899"/>
            <a:ext cx="3439973" cy="938318"/>
          </a:xfrm>
        </p:spPr>
        <p:txBody>
          <a:bodyPr anchor="ctr"/>
          <a:lstStyle>
            <a:lvl1pPr marL="0" indent="0" algn="ctr">
              <a:buNone/>
              <a:defRPr sz="2541" b="0" i="0">
                <a:solidFill>
                  <a:schemeClr val="tx2"/>
                </a:solidFill>
                <a:latin typeface="+mj-lt"/>
              </a:defRPr>
            </a:lvl1pPr>
            <a:lvl2pPr marL="484083" indent="0">
              <a:buNone/>
              <a:defRPr sz="2118" b="1"/>
            </a:lvl2pPr>
            <a:lvl3pPr marL="968167" indent="0">
              <a:buNone/>
              <a:defRPr sz="1906" b="1"/>
            </a:lvl3pPr>
            <a:lvl4pPr marL="1452250" indent="0">
              <a:buNone/>
              <a:defRPr sz="1694" b="1"/>
            </a:lvl4pPr>
            <a:lvl5pPr marL="1936333" indent="0">
              <a:buNone/>
              <a:defRPr sz="1694" b="1"/>
            </a:lvl5pPr>
            <a:lvl6pPr marL="2420417" indent="0">
              <a:buNone/>
              <a:defRPr sz="1694" b="1"/>
            </a:lvl6pPr>
            <a:lvl7pPr marL="2904500" indent="0">
              <a:buNone/>
              <a:defRPr sz="1694" b="1"/>
            </a:lvl7pPr>
            <a:lvl8pPr marL="3388584" indent="0">
              <a:buNone/>
              <a:defRPr sz="1694" b="1"/>
            </a:lvl8pPr>
            <a:lvl9pPr marL="3872667" indent="0">
              <a:buNone/>
              <a:defRPr sz="1694" b="1"/>
            </a:lvl9pPr>
          </a:lstStyle>
          <a:p>
            <a:pPr lvl="0"/>
            <a:r>
              <a:rPr lang="en-US"/>
              <a:t>Click to edit Master text styles</a:t>
            </a:r>
          </a:p>
        </p:txBody>
      </p:sp>
      <p:sp>
        <p:nvSpPr>
          <p:cNvPr id="6" name="Content Placeholder 5"/>
          <p:cNvSpPr>
            <a:spLocks noGrp="1"/>
          </p:cNvSpPr>
          <p:nvPr>
            <p:ph sz="quarter" idx="4"/>
          </p:nvPr>
        </p:nvSpPr>
        <p:spPr>
          <a:xfrm>
            <a:off x="4180523" y="5029202"/>
            <a:ext cx="3439973" cy="3955839"/>
          </a:xfrm>
        </p:spPr>
        <p:txBody>
          <a:bodyPr/>
          <a:lstStyle>
            <a:lvl1pPr>
              <a:defRPr sz="2118"/>
            </a:lvl1pPr>
            <a:lvl2pPr>
              <a:defRPr sz="1906"/>
            </a:lvl2pPr>
            <a:lvl3pPr>
              <a:defRPr sz="1694"/>
            </a:lvl3pPr>
            <a:lvl4pPr>
              <a:defRPr sz="1482"/>
            </a:lvl4pPr>
            <a:lvl5pPr>
              <a:defRPr sz="1482"/>
            </a:lvl5pPr>
            <a:lvl6pPr>
              <a:defRPr sz="1694"/>
            </a:lvl6pPr>
            <a:lvl7pPr>
              <a:defRPr sz="1694"/>
            </a:lvl7pPr>
            <a:lvl8pPr>
              <a:defRPr sz="1694"/>
            </a:lvl8pPr>
            <a:lvl9pPr>
              <a:defRPr sz="16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grpSp>
        <p:nvGrpSpPr>
          <p:cNvPr id="6" name="Group 5"/>
          <p:cNvGrpSpPr>
            <a:grpSpLocks noChangeAspect="1"/>
          </p:cNvGrpSpPr>
          <p:nvPr/>
        </p:nvGrpSpPr>
        <p:grpSpPr bwMode="hidden">
          <a:xfrm>
            <a:off x="190498" y="1047480"/>
            <a:ext cx="7851039"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 name="Date Placeholder 1"/>
          <p:cNvSpPr>
            <a:spLocks noGrp="1"/>
          </p:cNvSpPr>
          <p:nvPr>
            <p:ph type="dt" sz="half" idx="10"/>
          </p:nvPr>
        </p:nvSpPr>
        <p:spPr/>
        <p:txBody>
          <a:bodyPr/>
          <a:lstStyle/>
          <a:p>
            <a:fld id="{1D8BD707-D9CF-40AE-B4C6-C98DA3205C09}" type="datetimeFigureOut">
              <a:rPr lang="en-US" smtClean="0"/>
              <a:pPr/>
              <a:t>9/23/2022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sp>
        <p:nvSpPr>
          <p:cNvPr id="5" name="Date Placeholder 4"/>
          <p:cNvSpPr>
            <a:spLocks noGrp="1"/>
          </p:cNvSpPr>
          <p:nvPr>
            <p:ph type="dt" sz="half" idx="10"/>
          </p:nvPr>
        </p:nvSpPr>
        <p:spPr/>
        <p:txBody>
          <a:bodyPr/>
          <a:lstStyle/>
          <a:p>
            <a:fld id="{1D8BD707-D9CF-40AE-B4C6-C98DA3205C09}" type="datetimeFigureOut">
              <a:rPr lang="en-US" smtClean="0"/>
              <a:pPr/>
              <a:t>9/23/2022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822960" y="5252722"/>
            <a:ext cx="3017520" cy="2794001"/>
          </a:xfrm>
        </p:spPr>
        <p:txBody>
          <a:bodyPr anchor="t">
            <a:normAutofit/>
          </a:bodyPr>
          <a:lstStyle>
            <a:lvl1pPr marL="0" indent="0">
              <a:spcBef>
                <a:spcPts val="0"/>
              </a:spcBef>
              <a:spcAft>
                <a:spcPts val="635"/>
              </a:spcAft>
              <a:buNone/>
              <a:defRPr sz="1906">
                <a:solidFill>
                  <a:schemeClr val="tx2"/>
                </a:solidFill>
              </a:defRPr>
            </a:lvl1pPr>
            <a:lvl2pPr marL="484083" indent="0">
              <a:buNone/>
              <a:defRPr sz="1271"/>
            </a:lvl2pPr>
            <a:lvl3pPr marL="968167" indent="0">
              <a:buNone/>
              <a:defRPr sz="1059"/>
            </a:lvl3pPr>
            <a:lvl4pPr marL="1452250" indent="0">
              <a:buNone/>
              <a:defRPr sz="953"/>
            </a:lvl4pPr>
            <a:lvl5pPr marL="1936333" indent="0">
              <a:buNone/>
              <a:defRPr sz="953"/>
            </a:lvl5pPr>
            <a:lvl6pPr marL="2420417" indent="0">
              <a:buNone/>
              <a:defRPr sz="953"/>
            </a:lvl6pPr>
            <a:lvl7pPr marL="2904500" indent="0">
              <a:buNone/>
              <a:defRPr sz="953"/>
            </a:lvl7pPr>
            <a:lvl8pPr marL="3388584" indent="0">
              <a:buNone/>
              <a:defRPr sz="953"/>
            </a:lvl8pPr>
            <a:lvl9pPr marL="3872667" indent="0">
              <a:buNone/>
              <a:defRPr sz="953"/>
            </a:lvl9pPr>
          </a:lstStyle>
          <a:p>
            <a:pPr lvl="0"/>
            <a:r>
              <a:rPr lang="en-US"/>
              <a:t>Click to edit Master text styles</a:t>
            </a:r>
          </a:p>
        </p:txBody>
      </p:sp>
      <p:grpSp>
        <p:nvGrpSpPr>
          <p:cNvPr id="2" name="Group 23"/>
          <p:cNvGrpSpPr>
            <a:grpSpLocks noChangeAspect="1"/>
          </p:cNvGrpSpPr>
          <p:nvPr/>
        </p:nvGrpSpPr>
        <p:grpSpPr bwMode="hidden">
          <a:xfrm>
            <a:off x="190498" y="1047480"/>
            <a:ext cx="7851039"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2" name="Title 21"/>
          <p:cNvSpPr>
            <a:spLocks noGrp="1"/>
          </p:cNvSpPr>
          <p:nvPr>
            <p:ph type="title"/>
          </p:nvPr>
        </p:nvSpPr>
        <p:spPr>
          <a:xfrm>
            <a:off x="822960" y="3352800"/>
            <a:ext cx="3017520" cy="1837334"/>
          </a:xfrm>
        </p:spPr>
        <p:txBody>
          <a:bodyPr anchor="b">
            <a:noAutofit/>
          </a:bodyPr>
          <a:lstStyle>
            <a:lvl1pPr algn="l">
              <a:defRPr sz="3388">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186767" y="2682240"/>
            <a:ext cx="3513669" cy="5588000"/>
          </a:xfrm>
        </p:spPr>
        <p:txBody>
          <a:bodyPr anchor="ctr"/>
          <a:lstStyle>
            <a:lvl1pPr>
              <a:buClr>
                <a:schemeClr val="bg1"/>
              </a:buClr>
              <a:defRPr sz="2329">
                <a:solidFill>
                  <a:schemeClr val="tx2"/>
                </a:solidFill>
              </a:defRPr>
            </a:lvl1pPr>
            <a:lvl2pPr>
              <a:buClr>
                <a:schemeClr val="bg1"/>
              </a:buClr>
              <a:defRPr sz="2118">
                <a:solidFill>
                  <a:schemeClr val="tx2"/>
                </a:solidFill>
              </a:defRPr>
            </a:lvl2pPr>
            <a:lvl3pPr>
              <a:buClr>
                <a:schemeClr val="bg1"/>
              </a:buClr>
              <a:defRPr sz="1906">
                <a:solidFill>
                  <a:schemeClr val="tx2"/>
                </a:solidFill>
              </a:defRPr>
            </a:lvl3pPr>
            <a:lvl4pPr>
              <a:buClr>
                <a:schemeClr val="bg1"/>
              </a:buClr>
              <a:defRPr sz="1694">
                <a:solidFill>
                  <a:schemeClr val="tx2"/>
                </a:solidFill>
              </a:defRPr>
            </a:lvl4pPr>
            <a:lvl5pPr>
              <a:buClr>
                <a:schemeClr val="bg1"/>
              </a:buClr>
              <a:defRPr sz="1694">
                <a:solidFill>
                  <a:schemeClr val="tx2"/>
                </a:solidFill>
              </a:defRPr>
            </a:lvl5pPr>
            <a:lvl6pPr>
              <a:defRPr sz="2118"/>
            </a:lvl6pPr>
            <a:lvl7pPr>
              <a:defRPr sz="2118"/>
            </a:lvl7pPr>
            <a:lvl8pPr>
              <a:defRPr sz="2118"/>
            </a:lvl8pPr>
            <a:lvl9pPr>
              <a:defRPr sz="2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grpSp>
        <p:nvGrpSpPr>
          <p:cNvPr id="9" name="Group 8"/>
          <p:cNvGrpSpPr>
            <a:grpSpLocks noChangeAspect="1"/>
          </p:cNvGrpSpPr>
          <p:nvPr/>
        </p:nvGrpSpPr>
        <p:grpSpPr bwMode="hidden">
          <a:xfrm>
            <a:off x="190498" y="7852479"/>
            <a:ext cx="7851039"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 name="Title 1"/>
          <p:cNvSpPr>
            <a:spLocks noGrp="1"/>
          </p:cNvSpPr>
          <p:nvPr>
            <p:ph type="title"/>
          </p:nvPr>
        </p:nvSpPr>
        <p:spPr>
          <a:xfrm>
            <a:off x="4386740" y="496713"/>
            <a:ext cx="3431380" cy="3563903"/>
          </a:xfrm>
        </p:spPr>
        <p:txBody>
          <a:bodyPr anchor="b">
            <a:normAutofit/>
          </a:bodyPr>
          <a:lstStyle>
            <a:lvl1pPr algn="l">
              <a:defRPr sz="2965"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381500" y="4085450"/>
            <a:ext cx="3436620" cy="3551485"/>
          </a:xfrm>
        </p:spPr>
        <p:txBody>
          <a:bodyPr>
            <a:normAutofit/>
          </a:bodyPr>
          <a:lstStyle>
            <a:lvl1pPr marL="0" indent="0">
              <a:buNone/>
              <a:defRPr sz="1906">
                <a:solidFill>
                  <a:srgbClr val="FFFFFF"/>
                </a:solidFill>
              </a:defRPr>
            </a:lvl1pPr>
            <a:lvl2pPr marL="484083" indent="0">
              <a:buNone/>
              <a:defRPr sz="1271"/>
            </a:lvl2pPr>
            <a:lvl3pPr marL="968167" indent="0">
              <a:buNone/>
              <a:defRPr sz="1059"/>
            </a:lvl3pPr>
            <a:lvl4pPr marL="1452250" indent="0">
              <a:buNone/>
              <a:defRPr sz="953"/>
            </a:lvl4pPr>
            <a:lvl5pPr marL="1936333" indent="0">
              <a:buNone/>
              <a:defRPr sz="953"/>
            </a:lvl5pPr>
            <a:lvl6pPr marL="2420417" indent="0">
              <a:buNone/>
              <a:defRPr sz="953"/>
            </a:lvl6pPr>
            <a:lvl7pPr marL="2904500" indent="0">
              <a:buNone/>
              <a:defRPr sz="953"/>
            </a:lvl7pPr>
            <a:lvl8pPr marL="3388584" indent="0">
              <a:buNone/>
              <a:defRPr sz="953"/>
            </a:lvl8pPr>
            <a:lvl9pPr marL="3872667" indent="0">
              <a:buNone/>
              <a:defRPr sz="95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54380" y="2011680"/>
            <a:ext cx="3209544"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388">
                <a:solidFill>
                  <a:schemeClr val="bg1"/>
                </a:solidFill>
              </a:defRPr>
            </a:lvl1pPr>
            <a:lvl2pPr marL="484083" indent="0">
              <a:buNone/>
              <a:defRPr sz="2965"/>
            </a:lvl2pPr>
            <a:lvl3pPr marL="968167" indent="0">
              <a:buNone/>
              <a:defRPr sz="2541"/>
            </a:lvl3pPr>
            <a:lvl4pPr marL="1452250" indent="0">
              <a:buNone/>
              <a:defRPr sz="2118"/>
            </a:lvl4pPr>
            <a:lvl5pPr marL="1936333" indent="0">
              <a:buNone/>
              <a:defRPr sz="2118"/>
            </a:lvl5pPr>
            <a:lvl6pPr marL="2420417" indent="0">
              <a:buNone/>
              <a:defRPr sz="2118"/>
            </a:lvl6pPr>
            <a:lvl7pPr marL="2904500" indent="0">
              <a:buNone/>
              <a:defRPr sz="2118"/>
            </a:lvl7pPr>
            <a:lvl8pPr marL="3388584" indent="0">
              <a:buNone/>
              <a:defRPr sz="2118"/>
            </a:lvl8pPr>
            <a:lvl9pPr marL="3872667" indent="0">
              <a:buNone/>
              <a:defRPr sz="2118"/>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05740" y="335280"/>
            <a:ext cx="7826349"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grpSp>
        <p:nvGrpSpPr>
          <p:cNvPr id="8" name="Group 15"/>
          <p:cNvGrpSpPr>
            <a:grpSpLocks noChangeAspect="1"/>
          </p:cNvGrpSpPr>
          <p:nvPr/>
        </p:nvGrpSpPr>
        <p:grpSpPr bwMode="hidden">
          <a:xfrm>
            <a:off x="190498" y="2463162"/>
            <a:ext cx="7851039"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118"/>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118"/>
            </a:p>
          </p:txBody>
        </p:sp>
      </p:grpSp>
      <p:sp>
        <p:nvSpPr>
          <p:cNvPr id="2" name="Title Placeholder 1"/>
          <p:cNvSpPr>
            <a:spLocks noGrp="1"/>
          </p:cNvSpPr>
          <p:nvPr>
            <p:ph type="title"/>
          </p:nvPr>
        </p:nvSpPr>
        <p:spPr>
          <a:xfrm>
            <a:off x="411480" y="496215"/>
            <a:ext cx="740664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647305" y="9166909"/>
            <a:ext cx="3408022" cy="535517"/>
          </a:xfrm>
          <a:prstGeom prst="rect">
            <a:avLst/>
          </a:prstGeom>
        </p:spPr>
        <p:txBody>
          <a:bodyPr vert="horz" lIns="91440" tIns="45720" rIns="91440" bIns="45720" rtlCol="0" anchor="ctr"/>
          <a:lstStyle>
            <a:lvl1pPr algn="r">
              <a:defRPr sz="1059">
                <a:solidFill>
                  <a:schemeClr val="tx2"/>
                </a:solidFill>
              </a:defRPr>
            </a:lvl1pPr>
          </a:lstStyle>
          <a:p>
            <a:fld id="{1D8BD707-D9CF-40AE-B4C6-C98DA3205C09}" type="datetimeFigureOut">
              <a:rPr lang="en-US" smtClean="0"/>
              <a:pPr/>
              <a:t>9/23/2022</a:t>
            </a:fld>
            <a:endParaRPr lang="en-US"/>
          </a:p>
        </p:txBody>
      </p:sp>
      <p:sp>
        <p:nvSpPr>
          <p:cNvPr id="5" name="Footer Placeholder 4"/>
          <p:cNvSpPr>
            <a:spLocks noGrp="1"/>
          </p:cNvSpPr>
          <p:nvPr>
            <p:ph type="ftr" sz="quarter" idx="3"/>
          </p:nvPr>
        </p:nvSpPr>
        <p:spPr>
          <a:xfrm>
            <a:off x="174275" y="9166909"/>
            <a:ext cx="3408022" cy="535517"/>
          </a:xfrm>
          <a:prstGeom prst="rect">
            <a:avLst/>
          </a:prstGeom>
        </p:spPr>
        <p:txBody>
          <a:bodyPr vert="horz" lIns="91440" tIns="45720" rIns="91440" bIns="45720" rtlCol="0" anchor="ctr"/>
          <a:lstStyle>
            <a:lvl1pPr algn="l">
              <a:defRPr sz="1059">
                <a:solidFill>
                  <a:schemeClr val="tx2"/>
                </a:solidFill>
              </a:defRPr>
            </a:lvl1pPr>
          </a:lstStyle>
          <a:p>
            <a:endParaRPr lang="en-US"/>
          </a:p>
        </p:txBody>
      </p:sp>
      <p:sp>
        <p:nvSpPr>
          <p:cNvPr id="6" name="Slide Number Placeholder 5"/>
          <p:cNvSpPr>
            <a:spLocks noGrp="1"/>
          </p:cNvSpPr>
          <p:nvPr>
            <p:ph type="sldNum" sz="quarter" idx="4"/>
          </p:nvPr>
        </p:nvSpPr>
        <p:spPr>
          <a:xfrm>
            <a:off x="3591980" y="9166907"/>
            <a:ext cx="1045643" cy="535517"/>
          </a:xfrm>
          <a:prstGeom prst="rect">
            <a:avLst/>
          </a:prstGeom>
        </p:spPr>
        <p:txBody>
          <a:bodyPr vert="horz" lIns="91440" tIns="45720" rIns="91440" bIns="45720" rtlCol="0" anchor="ctr"/>
          <a:lstStyle>
            <a:lvl1pPr algn="ctr">
              <a:defRPr sz="1059">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84861" y="3924019"/>
            <a:ext cx="6667500"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68167" rtl="0" eaLnBrk="1" latinLnBrk="0" hangingPunct="1">
        <a:spcBef>
          <a:spcPct val="0"/>
        </a:spcBef>
        <a:buNone/>
        <a:defRPr sz="4659"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90450" indent="-290450" algn="l" defTabSz="968167" rtl="0" eaLnBrk="1" latinLnBrk="0" hangingPunct="1">
        <a:spcBef>
          <a:spcPct val="20000"/>
        </a:spcBef>
        <a:buClr>
          <a:schemeClr val="accent1"/>
        </a:buClr>
        <a:buSzPct val="100000"/>
        <a:buFont typeface="Symbol" pitchFamily="18" charset="2"/>
        <a:buChar char=""/>
        <a:defRPr sz="2541" kern="1200">
          <a:solidFill>
            <a:schemeClr val="tx2"/>
          </a:solidFill>
          <a:latin typeface="+mn-lt"/>
          <a:ea typeface="+mn-ea"/>
          <a:cs typeface="+mn-cs"/>
        </a:defRPr>
      </a:lvl1pPr>
      <a:lvl2pPr marL="610147" indent="-290450" algn="l" defTabSz="968167" rtl="0" eaLnBrk="1" latinLnBrk="0" hangingPunct="1">
        <a:spcBef>
          <a:spcPct val="20000"/>
        </a:spcBef>
        <a:buClr>
          <a:schemeClr val="accent1"/>
        </a:buClr>
        <a:buSzPct val="100000"/>
        <a:buFont typeface="Symbol" pitchFamily="18" charset="2"/>
        <a:buChar char=""/>
        <a:defRPr sz="2329" kern="1200">
          <a:solidFill>
            <a:schemeClr val="tx2"/>
          </a:solidFill>
          <a:latin typeface="+mn-lt"/>
          <a:ea typeface="+mn-ea"/>
          <a:cs typeface="+mn-cs"/>
        </a:defRPr>
      </a:lvl2pPr>
      <a:lvl3pPr marL="905976" indent="-242042" algn="l" defTabSz="968167" rtl="0" eaLnBrk="1" latinLnBrk="0" hangingPunct="1">
        <a:spcBef>
          <a:spcPct val="20000"/>
        </a:spcBef>
        <a:buClr>
          <a:schemeClr val="accent1"/>
        </a:buClr>
        <a:buSzPct val="100000"/>
        <a:buFont typeface="Symbol" pitchFamily="18" charset="2"/>
        <a:buChar char=""/>
        <a:defRPr sz="2118" kern="1200">
          <a:solidFill>
            <a:schemeClr val="tx2"/>
          </a:solidFill>
          <a:latin typeface="+mn-lt"/>
          <a:ea typeface="+mn-ea"/>
          <a:cs typeface="+mn-cs"/>
        </a:defRPr>
      </a:lvl3pPr>
      <a:lvl4pPr marL="1210208" indent="-242042" algn="l" defTabSz="968167" rtl="0" eaLnBrk="1" latinLnBrk="0" hangingPunct="1">
        <a:spcBef>
          <a:spcPct val="20000"/>
        </a:spcBef>
        <a:buClr>
          <a:schemeClr val="accent1"/>
        </a:buClr>
        <a:buSzPct val="100000"/>
        <a:buFont typeface="Symbol" pitchFamily="18" charset="2"/>
        <a:buChar char=""/>
        <a:defRPr sz="1906" kern="1200">
          <a:solidFill>
            <a:schemeClr val="tx2"/>
          </a:solidFill>
          <a:latin typeface="+mn-lt"/>
          <a:ea typeface="+mn-ea"/>
          <a:cs typeface="+mn-cs"/>
        </a:defRPr>
      </a:lvl4pPr>
      <a:lvl5pPr marL="1549067" indent="-242042" algn="l" defTabSz="968167" rtl="0" eaLnBrk="1" latinLnBrk="0" hangingPunct="1">
        <a:spcBef>
          <a:spcPct val="20000"/>
        </a:spcBef>
        <a:buClr>
          <a:schemeClr val="accent1"/>
        </a:buClr>
        <a:buSzPct val="100000"/>
        <a:buFont typeface="Symbol" pitchFamily="18" charset="2"/>
        <a:buChar char=""/>
        <a:defRPr sz="1694" kern="1200">
          <a:solidFill>
            <a:schemeClr val="tx2"/>
          </a:solidFill>
          <a:latin typeface="+mn-lt"/>
          <a:ea typeface="+mn-ea"/>
          <a:cs typeface="+mn-cs"/>
        </a:defRPr>
      </a:lvl5pPr>
      <a:lvl6pPr marL="1887925" indent="-242042" algn="l" defTabSz="968167" rtl="0" eaLnBrk="1" latinLnBrk="0" hangingPunct="1">
        <a:spcBef>
          <a:spcPts val="407"/>
        </a:spcBef>
        <a:buClr>
          <a:schemeClr val="accent1"/>
        </a:buClr>
        <a:buFont typeface="Symbol" pitchFamily="18" charset="2"/>
        <a:buChar char="*"/>
        <a:defRPr sz="1482" kern="1200">
          <a:solidFill>
            <a:schemeClr val="tx2"/>
          </a:solidFill>
          <a:latin typeface="+mn-lt"/>
          <a:ea typeface="+mn-ea"/>
          <a:cs typeface="+mn-cs"/>
        </a:defRPr>
      </a:lvl6pPr>
      <a:lvl7pPr marL="2226783" indent="-242042" algn="l" defTabSz="968167" rtl="0" eaLnBrk="1" latinLnBrk="0" hangingPunct="1">
        <a:spcBef>
          <a:spcPts val="407"/>
        </a:spcBef>
        <a:buClr>
          <a:schemeClr val="accent1"/>
        </a:buClr>
        <a:buFont typeface="Symbol" pitchFamily="18" charset="2"/>
        <a:buChar char="*"/>
        <a:defRPr sz="1482" kern="1200">
          <a:solidFill>
            <a:schemeClr val="tx2"/>
          </a:solidFill>
          <a:latin typeface="+mn-lt"/>
          <a:ea typeface="+mn-ea"/>
          <a:cs typeface="+mn-cs"/>
        </a:defRPr>
      </a:lvl7pPr>
      <a:lvl8pPr marL="2565642" indent="-242042" algn="l" defTabSz="968167" rtl="0" eaLnBrk="1" latinLnBrk="0" hangingPunct="1">
        <a:spcBef>
          <a:spcPts val="407"/>
        </a:spcBef>
        <a:buClr>
          <a:schemeClr val="accent1"/>
        </a:buClr>
        <a:buFont typeface="Symbol" pitchFamily="18" charset="2"/>
        <a:buChar char="*"/>
        <a:defRPr sz="1482" kern="1200">
          <a:solidFill>
            <a:schemeClr val="tx2"/>
          </a:solidFill>
          <a:latin typeface="+mn-lt"/>
          <a:ea typeface="+mn-ea"/>
          <a:cs typeface="+mn-cs"/>
        </a:defRPr>
      </a:lvl8pPr>
      <a:lvl9pPr marL="2904500" indent="-242042" algn="l" defTabSz="968167" rtl="0" eaLnBrk="1" latinLnBrk="0" hangingPunct="1">
        <a:spcBef>
          <a:spcPts val="407"/>
        </a:spcBef>
        <a:buClr>
          <a:schemeClr val="accent1"/>
        </a:buClr>
        <a:buFont typeface="Symbol" pitchFamily="18" charset="2"/>
        <a:buChar char="*"/>
        <a:defRPr sz="1482" kern="1200">
          <a:solidFill>
            <a:schemeClr val="tx2"/>
          </a:solidFill>
          <a:latin typeface="+mn-lt"/>
          <a:ea typeface="+mn-ea"/>
          <a:cs typeface="+mn-cs"/>
        </a:defRPr>
      </a:lvl9pPr>
    </p:bodyStyle>
    <p:otherStyle>
      <a:defPPr>
        <a:defRPr lang="en-US"/>
      </a:defPPr>
      <a:lvl1pPr marL="0" algn="l" defTabSz="968167" rtl="0" eaLnBrk="1" latinLnBrk="0" hangingPunct="1">
        <a:defRPr sz="1906" kern="1200">
          <a:solidFill>
            <a:schemeClr val="tx1"/>
          </a:solidFill>
          <a:latin typeface="+mn-lt"/>
          <a:ea typeface="+mn-ea"/>
          <a:cs typeface="+mn-cs"/>
        </a:defRPr>
      </a:lvl1pPr>
      <a:lvl2pPr marL="484083" algn="l" defTabSz="968167" rtl="0" eaLnBrk="1" latinLnBrk="0" hangingPunct="1">
        <a:defRPr sz="1906" kern="1200">
          <a:solidFill>
            <a:schemeClr val="tx1"/>
          </a:solidFill>
          <a:latin typeface="+mn-lt"/>
          <a:ea typeface="+mn-ea"/>
          <a:cs typeface="+mn-cs"/>
        </a:defRPr>
      </a:lvl2pPr>
      <a:lvl3pPr marL="968167" algn="l" defTabSz="968167" rtl="0" eaLnBrk="1" latinLnBrk="0" hangingPunct="1">
        <a:defRPr sz="1906" kern="1200">
          <a:solidFill>
            <a:schemeClr val="tx1"/>
          </a:solidFill>
          <a:latin typeface="+mn-lt"/>
          <a:ea typeface="+mn-ea"/>
          <a:cs typeface="+mn-cs"/>
        </a:defRPr>
      </a:lvl3pPr>
      <a:lvl4pPr marL="1452250" algn="l" defTabSz="968167" rtl="0" eaLnBrk="1" latinLnBrk="0" hangingPunct="1">
        <a:defRPr sz="1906" kern="1200">
          <a:solidFill>
            <a:schemeClr val="tx1"/>
          </a:solidFill>
          <a:latin typeface="+mn-lt"/>
          <a:ea typeface="+mn-ea"/>
          <a:cs typeface="+mn-cs"/>
        </a:defRPr>
      </a:lvl4pPr>
      <a:lvl5pPr marL="1936333" algn="l" defTabSz="968167" rtl="0" eaLnBrk="1" latinLnBrk="0" hangingPunct="1">
        <a:defRPr sz="1906" kern="1200">
          <a:solidFill>
            <a:schemeClr val="tx1"/>
          </a:solidFill>
          <a:latin typeface="+mn-lt"/>
          <a:ea typeface="+mn-ea"/>
          <a:cs typeface="+mn-cs"/>
        </a:defRPr>
      </a:lvl5pPr>
      <a:lvl6pPr marL="2420417" algn="l" defTabSz="968167" rtl="0" eaLnBrk="1" latinLnBrk="0" hangingPunct="1">
        <a:defRPr sz="1906" kern="1200">
          <a:solidFill>
            <a:schemeClr val="tx1"/>
          </a:solidFill>
          <a:latin typeface="+mn-lt"/>
          <a:ea typeface="+mn-ea"/>
          <a:cs typeface="+mn-cs"/>
        </a:defRPr>
      </a:lvl6pPr>
      <a:lvl7pPr marL="2904500" algn="l" defTabSz="968167" rtl="0" eaLnBrk="1" latinLnBrk="0" hangingPunct="1">
        <a:defRPr sz="1906" kern="1200">
          <a:solidFill>
            <a:schemeClr val="tx1"/>
          </a:solidFill>
          <a:latin typeface="+mn-lt"/>
          <a:ea typeface="+mn-ea"/>
          <a:cs typeface="+mn-cs"/>
        </a:defRPr>
      </a:lvl7pPr>
      <a:lvl8pPr marL="3388584" algn="l" defTabSz="968167" rtl="0" eaLnBrk="1" latinLnBrk="0" hangingPunct="1">
        <a:defRPr sz="1906" kern="1200">
          <a:solidFill>
            <a:schemeClr val="tx1"/>
          </a:solidFill>
          <a:latin typeface="+mn-lt"/>
          <a:ea typeface="+mn-ea"/>
          <a:cs typeface="+mn-cs"/>
        </a:defRPr>
      </a:lvl8pPr>
      <a:lvl9pPr marL="3872667" algn="l" defTabSz="968167" rtl="0" eaLnBrk="1" latinLnBrk="0" hangingPunct="1">
        <a:defRPr sz="19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65130"/>
            <a:ext cx="8229600" cy="645460"/>
          </a:xfrm>
        </p:spPr>
        <p:txBody>
          <a:bodyPr anchor="t">
            <a:noAutofit/>
          </a:bodyPr>
          <a:lstStyle/>
          <a:p>
            <a:r>
              <a:rPr lang="en-US" sz="2965" dirty="0"/>
              <a:t>$5,000 Toward Closing Costs Or Rate Buy Down</a:t>
            </a:r>
            <a:endParaRPr lang="en-US" sz="2118" spc="318"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768" y="8382000"/>
            <a:ext cx="3609529" cy="1661253"/>
          </a:xfrm>
          <a:prstGeom prst="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815842" y="8991600"/>
            <a:ext cx="968188" cy="968188"/>
          </a:xfrm>
          <a:prstGeom prst="rect">
            <a:avLst/>
          </a:prstGeom>
          <a:effectLst/>
        </p:spPr>
      </p:pic>
      <p:sp>
        <p:nvSpPr>
          <p:cNvPr id="7" name="Rectangle 6"/>
          <p:cNvSpPr/>
          <p:nvPr/>
        </p:nvSpPr>
        <p:spPr>
          <a:xfrm>
            <a:off x="3792071" y="10134600"/>
            <a:ext cx="4437529" cy="271613"/>
          </a:xfrm>
          <a:prstGeom prst="rect">
            <a:avLst/>
          </a:prstGeom>
        </p:spPr>
        <p:txBody>
          <a:bodyPr wrap="square">
            <a:spAutoFit/>
          </a:bodyPr>
          <a:lstStyle/>
          <a:p>
            <a:pPr algn="r"/>
            <a:r>
              <a:rPr lang="en-US" sz="1165" dirty="0">
                <a:solidFill>
                  <a:schemeClr val="accent5">
                    <a:lumMod val="50000"/>
                  </a:schemeClr>
                </a:solidFill>
              </a:rPr>
              <a:t>RE/MAX Pro Realty, 9209 University Blvd, Charleston, SC 29406</a:t>
            </a:r>
          </a:p>
        </p:txBody>
      </p:sp>
      <p:sp>
        <p:nvSpPr>
          <p:cNvPr id="8" name="Rectangle 7"/>
          <p:cNvSpPr/>
          <p:nvPr/>
        </p:nvSpPr>
        <p:spPr>
          <a:xfrm>
            <a:off x="-3872754" y="6720911"/>
            <a:ext cx="3590365" cy="1363130"/>
          </a:xfrm>
          <a:prstGeom prst="rect">
            <a:avLst/>
          </a:prstGeom>
        </p:spPr>
        <p:txBody>
          <a:bodyPr wrap="square">
            <a:spAutoFit/>
          </a:bodyPr>
          <a:lstStyle/>
          <a:p>
            <a:r>
              <a:rPr lang="en-US" sz="1906" b="1" dirty="0">
                <a:solidFill>
                  <a:schemeClr val="accent5">
                    <a:lumMod val="50000"/>
                  </a:schemeClr>
                </a:solidFill>
              </a:rPr>
              <a:t>Mason Thurber</a:t>
            </a:r>
          </a:p>
          <a:p>
            <a:endParaRPr lang="en-US" sz="1906" i="1" dirty="0">
              <a:solidFill>
                <a:schemeClr val="accent5">
                  <a:lumMod val="50000"/>
                </a:schemeClr>
              </a:solidFill>
            </a:endParaRPr>
          </a:p>
          <a:p>
            <a:r>
              <a:rPr lang="en-US" sz="1482" dirty="0">
                <a:solidFill>
                  <a:schemeClr val="accent5">
                    <a:lumMod val="50000"/>
                  </a:schemeClr>
                </a:solidFill>
              </a:rPr>
              <a:t>(843) 709-5109 – C</a:t>
            </a:r>
            <a:br>
              <a:rPr lang="en-US" sz="1482" dirty="0">
                <a:solidFill>
                  <a:schemeClr val="accent5">
                    <a:lumMod val="50000"/>
                  </a:schemeClr>
                </a:solidFill>
              </a:rPr>
            </a:br>
            <a:r>
              <a:rPr lang="en-US" sz="1482" dirty="0">
                <a:solidFill>
                  <a:schemeClr val="accent5">
                    <a:lumMod val="50000"/>
                  </a:schemeClr>
                </a:solidFill>
              </a:rPr>
              <a:t>(843) 576-2699 – O</a:t>
            </a:r>
          </a:p>
          <a:p>
            <a:r>
              <a:rPr lang="en-US" sz="1482" dirty="0">
                <a:solidFill>
                  <a:schemeClr val="accent5">
                    <a:lumMod val="50000"/>
                  </a:schemeClr>
                </a:solidFill>
              </a:rPr>
              <a:t>mason@theeverettgroup.net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l="5547" r="5547"/>
          <a:stretch/>
        </p:blipFill>
        <p:spPr>
          <a:xfrm>
            <a:off x="282389" y="785093"/>
            <a:ext cx="3437295" cy="2577971"/>
          </a:xfrm>
          <a:prstGeom prst="roundRect">
            <a:avLst/>
          </a:prstGeom>
          <a:ln>
            <a:noFill/>
          </a:ln>
          <a:effectLst/>
        </p:spPr>
      </p:pic>
      <p:sp>
        <p:nvSpPr>
          <p:cNvPr id="9" name="Title 1"/>
          <p:cNvSpPr txBox="1">
            <a:spLocks/>
          </p:cNvSpPr>
          <p:nvPr/>
        </p:nvSpPr>
        <p:spPr>
          <a:xfrm>
            <a:off x="4002074" y="785093"/>
            <a:ext cx="3945137" cy="2575875"/>
          </a:xfrm>
          <a:prstGeom prst="rect">
            <a:avLst/>
          </a:prstGeom>
        </p:spPr>
        <p:txBody>
          <a:bodyPr vert="horz" lIns="96819" tIns="48409" rIns="96819" bIns="48409"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965" dirty="0">
                <a:ln w="18415" cmpd="sng">
                  <a:solidFill>
                    <a:srgbClr val="FFFFFF"/>
                  </a:solidFill>
                  <a:prstDash val="solid"/>
                </a:ln>
                <a:effectLst>
                  <a:outerShdw blurRad="63500" dir="3600000" algn="tl" rotWithShape="0">
                    <a:srgbClr val="000000">
                      <a:alpha val="70000"/>
                    </a:srgbClr>
                  </a:outerShdw>
                </a:effectLst>
              </a:rPr>
              <a:t>303 Freeland Way</a:t>
            </a:r>
          </a:p>
          <a:p>
            <a:pPr algn="r"/>
            <a:endParaRPr lang="en-US" sz="2541" dirty="0">
              <a:ln w="18415" cmpd="sng">
                <a:solidFill>
                  <a:srgbClr val="FFFFFF"/>
                </a:solidFill>
                <a:prstDash val="solid"/>
              </a:ln>
              <a:effectLst>
                <a:outerShdw blurRad="63500" dir="3600000" algn="tl" rotWithShape="0">
                  <a:srgbClr val="000000">
                    <a:alpha val="70000"/>
                  </a:srgbClr>
                </a:outerShdw>
              </a:effectLst>
            </a:endParaRPr>
          </a:p>
          <a:p>
            <a:pPr algn="r"/>
            <a:r>
              <a:rPr lang="en-US" sz="2541" dirty="0" err="1">
                <a:ln w="18415" cmpd="sng">
                  <a:solidFill>
                    <a:srgbClr val="FFFFFF"/>
                  </a:solidFill>
                  <a:prstDash val="solid"/>
                </a:ln>
                <a:effectLst>
                  <a:outerShdw blurRad="63500" dir="3600000" algn="tl" rotWithShape="0">
                    <a:srgbClr val="000000">
                      <a:alpha val="70000"/>
                    </a:srgbClr>
                  </a:outerShdw>
                </a:effectLst>
              </a:rPr>
              <a:t>Foxbank</a:t>
            </a:r>
            <a:r>
              <a:rPr lang="en-US" sz="2541" dirty="0">
                <a:ln w="18415" cmpd="sng">
                  <a:solidFill>
                    <a:srgbClr val="FFFFFF"/>
                  </a:solidFill>
                  <a:prstDash val="solid"/>
                </a:ln>
                <a:effectLst>
                  <a:outerShdw blurRad="63500" dir="3600000" algn="tl" rotWithShape="0">
                    <a:srgbClr val="000000">
                      <a:alpha val="70000"/>
                    </a:srgbClr>
                  </a:outerShdw>
                </a:effectLst>
              </a:rPr>
              <a:t> Plantation</a:t>
            </a:r>
          </a:p>
          <a:p>
            <a:pPr algn="r"/>
            <a:r>
              <a:rPr lang="en-US" sz="2541" dirty="0">
                <a:ln w="18415" cmpd="sng">
                  <a:solidFill>
                    <a:srgbClr val="FFFFFF"/>
                  </a:solidFill>
                  <a:prstDash val="solid"/>
                </a:ln>
                <a:effectLst>
                  <a:outerShdw blurRad="63500" dir="3600000" algn="tl" rotWithShape="0">
                    <a:srgbClr val="000000">
                      <a:alpha val="70000"/>
                    </a:srgbClr>
                  </a:outerShdw>
                </a:effectLst>
              </a:rPr>
              <a:t>Moncks Corner, SC 29461</a:t>
            </a:r>
          </a:p>
          <a:p>
            <a:pPr algn="r"/>
            <a:r>
              <a:rPr lang="en-US" sz="2541" dirty="0">
                <a:ln w="18415" cmpd="sng">
                  <a:solidFill>
                    <a:srgbClr val="FFFFFF"/>
                  </a:solidFill>
                  <a:prstDash val="solid"/>
                </a:ln>
                <a:effectLst>
                  <a:outerShdw blurRad="63500" dir="3600000" algn="tl" rotWithShape="0">
                    <a:srgbClr val="000000">
                      <a:alpha val="70000"/>
                    </a:srgbClr>
                  </a:outerShdw>
                </a:effectLst>
              </a:rPr>
              <a:t>MLS# 22021977</a:t>
            </a:r>
          </a:p>
          <a:p>
            <a:pPr algn="r"/>
            <a:r>
              <a:rPr lang="en-US" sz="2541" dirty="0">
                <a:ln w="18415" cmpd="sng">
                  <a:solidFill>
                    <a:srgbClr val="FFFFFF"/>
                  </a:solidFill>
                  <a:prstDash val="solid"/>
                </a:ln>
                <a:effectLst>
                  <a:outerShdw blurRad="63500" dir="3600000" algn="tl" rotWithShape="0">
                    <a:srgbClr val="000000">
                      <a:alpha val="70000"/>
                    </a:srgbClr>
                  </a:outerShdw>
                </a:effectLst>
              </a:rPr>
              <a:t>$359,000</a:t>
            </a:r>
            <a:endParaRPr lang="en-US" sz="2118"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l="5556" r="5556"/>
          <a:stretch/>
        </p:blipFill>
        <p:spPr>
          <a:xfrm>
            <a:off x="6625747" y="7884300"/>
            <a:ext cx="1348379" cy="1011284"/>
          </a:xfrm>
          <a:prstGeom prst="roundRect">
            <a:avLst/>
          </a:prstGeom>
          <a:ln>
            <a:no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l="5547" r="5547"/>
          <a:stretch/>
        </p:blipFill>
        <p:spPr>
          <a:xfrm>
            <a:off x="6622217" y="5658384"/>
            <a:ext cx="1355438" cy="1016579"/>
          </a:xfrm>
          <a:prstGeom prst="roundRect">
            <a:avLst/>
          </a:prstGeom>
          <a:ln>
            <a:no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l="5548" r="5548"/>
          <a:stretch/>
        </p:blipFill>
        <p:spPr>
          <a:xfrm>
            <a:off x="6633349" y="3459080"/>
            <a:ext cx="1333174" cy="999881"/>
          </a:xfrm>
          <a:prstGeom prst="roundRect">
            <a:avLst/>
          </a:prstGeom>
          <a:ln>
            <a:noFill/>
          </a:ln>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l="5531" r="5531"/>
          <a:stretch/>
        </p:blipFill>
        <p:spPr>
          <a:xfrm>
            <a:off x="6628342" y="4554977"/>
            <a:ext cx="1343189" cy="1007391"/>
          </a:xfrm>
          <a:prstGeom prst="roundRect">
            <a:avLst/>
          </a:prstGeom>
          <a:ln>
            <a:noFill/>
          </a:ln>
          <a:effectLst/>
        </p:spPr>
      </p:pic>
      <p:sp>
        <p:nvSpPr>
          <p:cNvPr id="3" name="Subtitle 2"/>
          <p:cNvSpPr>
            <a:spLocks noGrp="1"/>
          </p:cNvSpPr>
          <p:nvPr>
            <p:ph type="subTitle" idx="1"/>
          </p:nvPr>
        </p:nvSpPr>
        <p:spPr>
          <a:xfrm>
            <a:off x="209597" y="3415553"/>
            <a:ext cx="6412135" cy="5163671"/>
          </a:xfrm>
        </p:spPr>
        <p:txBody>
          <a:bodyPr>
            <a:noAutofit/>
          </a:bodyPr>
          <a:lstStyle/>
          <a:p>
            <a:r>
              <a:rPr lang="en-US" sz="1400" dirty="0">
                <a:solidFill>
                  <a:srgbClr val="000000"/>
                </a:solidFill>
              </a:rPr>
              <a:t>** Act Fast - Seller is offering $5,000 toward Buyer Closing Costs or Interest Rate Buy Down ** Beautiful, 1 story home in </a:t>
            </a:r>
            <a:r>
              <a:rPr lang="en-US" sz="1400" dirty="0" err="1">
                <a:solidFill>
                  <a:srgbClr val="000000"/>
                </a:solidFill>
              </a:rPr>
              <a:t>Foxbank</a:t>
            </a:r>
            <a:r>
              <a:rPr lang="en-US" sz="1400" dirty="0">
                <a:solidFill>
                  <a:srgbClr val="000000"/>
                </a:solidFill>
              </a:rPr>
              <a:t> Plantation with bonus room and bath upstairs. Quiet </a:t>
            </a:r>
            <a:r>
              <a:rPr lang="en-US" sz="1400" dirty="0" err="1">
                <a:solidFill>
                  <a:srgbClr val="000000"/>
                </a:solidFill>
              </a:rPr>
              <a:t>cul</a:t>
            </a:r>
            <a:r>
              <a:rPr lang="en-US" sz="1400" dirty="0">
                <a:solidFill>
                  <a:srgbClr val="000000"/>
                </a:solidFill>
              </a:rPr>
              <a:t> de sac location. Screened porch with views to picturesque HOA maintained pond. This home features an open concept floor plan with high vaulted ceilings. New laminate flooring throughout the living areas. Split bedroom floor plan – 2 secondary bedrooms with a shared bath located at the front of the home, with the master bedroom set in the rear opposite corner for privacy and backyard views. Master bedroom includes a tray ceiling, walk in closet, and lovely private bath suite with relaxing soaking tub and separate shower. You'll love the volume of the high vaulted ceilings throughout the living area and kitchen. Recessed lighting, upgraded designer light fixtures and ceiling fan, and gas fireplace. The kitchen is a gourmet's dream, with solid counter tops, staggered cabinetry, pantry storage, abundant counter space and a prep island with bar top. Stainless appliance package includes a gas range, dishwasher and microwave. Bonus (4th bedroom) upstairs with private bath will delight any teenager or is the perfect guest suite for overnight visitors. Walking distance to </a:t>
            </a:r>
            <a:r>
              <a:rPr lang="en-US" sz="1400" dirty="0" err="1">
                <a:solidFill>
                  <a:srgbClr val="000000"/>
                </a:solidFill>
              </a:rPr>
              <a:t>Foxbank</a:t>
            </a:r>
            <a:r>
              <a:rPr lang="en-US" sz="1400" dirty="0">
                <a:solidFill>
                  <a:srgbClr val="000000"/>
                </a:solidFill>
              </a:rPr>
              <a:t> Elementary School. </a:t>
            </a:r>
            <a:r>
              <a:rPr lang="en-US" sz="1400" dirty="0" err="1">
                <a:solidFill>
                  <a:srgbClr val="000000"/>
                </a:solidFill>
              </a:rPr>
              <a:t>Foxbank</a:t>
            </a:r>
            <a:r>
              <a:rPr lang="en-US" sz="1400" dirty="0">
                <a:solidFill>
                  <a:srgbClr val="000000"/>
                </a:solidFill>
              </a:rPr>
              <a:t> Plantation offers excellent amenities including a neighborhood lake, swimming pool, dog park and more. Conveniently located off Highway 52 near dining, shopping, employment and recreation. </a:t>
            </a:r>
          </a:p>
          <a:p>
            <a:r>
              <a:rPr lang="en-US" sz="1400" b="1" i="1" dirty="0">
                <a:solidFill>
                  <a:srgbClr val="000000"/>
                </a:solidFill>
              </a:rPr>
              <a:t>Come see 303 Freeland Way today!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l="5548" r="5548"/>
          <a:stretch/>
        </p:blipFill>
        <p:spPr>
          <a:xfrm>
            <a:off x="6621733" y="6770979"/>
            <a:ext cx="1356407" cy="1017305"/>
          </a:xfrm>
          <a:prstGeom prst="roundRect">
            <a:avLst/>
          </a:prstGeom>
          <a:ln>
            <a:noFill/>
          </a:ln>
          <a:effectLst/>
        </p:spPr>
      </p:pic>
      <p:sp>
        <p:nvSpPr>
          <p:cNvPr id="4" name="Rectangle 3"/>
          <p:cNvSpPr/>
          <p:nvPr/>
        </p:nvSpPr>
        <p:spPr>
          <a:xfrm>
            <a:off x="-4248647" y="672354"/>
            <a:ext cx="3966258" cy="646331"/>
          </a:xfrm>
          <a:prstGeom prst="rect">
            <a:avLst/>
          </a:prstGeom>
        </p:spPr>
        <p:txBody>
          <a:bodyPr wrap="square">
            <a:spAutoFit/>
          </a:bodyPr>
          <a:lstStyle/>
          <a:p>
            <a:pPr algn="ctr"/>
            <a:r>
              <a:rPr lang="en-US" sz="2118"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82"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906"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254</TotalTime>
  <Words>339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$5,000 Toward Closing Costs Or Rate Buy Down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42</cp:revision>
  <dcterms:created xsi:type="dcterms:W3CDTF">2006-08-16T00:00:00Z</dcterms:created>
  <dcterms:modified xsi:type="dcterms:W3CDTF">2022-09-24T02:04:07Z</dcterms:modified>
</cp:coreProperties>
</file>