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10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1" y="16488"/>
            <a:ext cx="7736919" cy="44793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24756"/>
            <a:ext cx="7772400" cy="990601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3043 Yachtsman Drive</a:t>
            </a:r>
            <a:r>
              <a:rPr lang="en-US" sz="2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Dunes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West ~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Mount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Pleasant ~ MLS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#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15000769 ~ </a:t>
            </a:r>
            <a:r>
              <a:rPr lang="en-US" sz="20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$159,000</a:t>
            </a:r>
            <a:endParaRPr lang="en-US" sz="1800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44314"/>
            <a:ext cx="7772400" cy="158952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Come see how life is lived in the exclusive neighborhood behind the community gates at Dunes West in The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Harbour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. The neighborhood is beautiful with gorgeous homes. Lot 222 is over 1/2 acre and seems larger with the pond and its buffer at the rear of the lot. Creating a spectacular streetscape are the million+ dollar homes across the street that are on Wagner Creek. The community boat ramp is close by offering convenience for those participating in water sports. Dunes West has a wide array of amenities. Life is finer in Dunes West!</a:t>
            </a:r>
            <a:endParaRPr lang="en-US" sz="1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200" y="7162799"/>
            <a:ext cx="7616000" cy="1284828"/>
            <a:chOff x="78200" y="5260466"/>
            <a:chExt cx="7616000" cy="121653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8600" y="5260467"/>
              <a:ext cx="1824799" cy="121653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9399" y="5260466"/>
              <a:ext cx="1824801" cy="1216534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420"/>
            <a:stretch/>
          </p:blipFill>
          <p:spPr>
            <a:xfrm>
              <a:off x="3939000" y="5260467"/>
              <a:ext cx="1824799" cy="121653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00" y="5260467"/>
              <a:ext cx="1824799" cy="121653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3" name="Rectangle 12"/>
          <p:cNvSpPr/>
          <p:nvPr/>
        </p:nvSpPr>
        <p:spPr>
          <a:xfrm>
            <a:off x="2362200" y="8758721"/>
            <a:ext cx="3048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Kay </a:t>
            </a:r>
            <a:r>
              <a:rPr lang="en-US" sz="1400" b="1" dirty="0" smtClean="0">
                <a:latin typeface="Georgia" panose="02040502050405020303" pitchFamily="18" charset="0"/>
              </a:rPr>
              <a:t>Kennerty</a:t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i="1" dirty="0" smtClean="0">
                <a:latin typeface="Georgia" panose="02040502050405020303" pitchFamily="18" charset="0"/>
              </a:rPr>
              <a:t>MBA, ABR, CRS, GRI</a:t>
            </a:r>
            <a:endParaRPr lang="en-US" sz="1400" i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843-345-5011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Kay@agentownedrealty.com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www.KayKennertyHomes.com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7" y="8622697"/>
            <a:ext cx="1019175" cy="1349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589905" y="8610600"/>
            <a:ext cx="2190750" cy="1373461"/>
            <a:chOff x="5589905" y="8753097"/>
            <a:chExt cx="2190750" cy="137346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80405" y="8753097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89905" y="9572560"/>
              <a:ext cx="2190750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0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1000" dirty="0">
                  <a:latin typeface="Georgia" panose="02040502050405020303" pitchFamily="18" charset="0"/>
                </a:rPr>
                <a:t>824 Johnnie </a:t>
              </a:r>
              <a:r>
                <a:rPr lang="en-US" sz="1000" dirty="0" err="1">
                  <a:latin typeface="Georgia" panose="02040502050405020303" pitchFamily="18" charset="0"/>
                </a:rPr>
                <a:t>Dodds</a:t>
              </a:r>
              <a:r>
                <a:rPr lang="en-US" sz="1000" dirty="0">
                  <a:latin typeface="Georgia" panose="02040502050405020303" pitchFamily="18" charset="0"/>
                </a:rPr>
                <a:t> Blvd</a:t>
              </a:r>
            </a:p>
            <a:p>
              <a:pPr algn="ctr"/>
              <a:r>
                <a:rPr lang="en-US" sz="1000" dirty="0">
                  <a:latin typeface="Georgia" panose="02040502050405020303" pitchFamily="18" charset="0"/>
                </a:rPr>
                <a:t>Mt. Pleasant, SC 29464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3043 Yachtsman Drive Dunes West ~ Mount Pleasant ~ MLS# 15000769 ~ $159,000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10</cp:revision>
  <dcterms:created xsi:type="dcterms:W3CDTF">2006-08-16T00:00:00Z</dcterms:created>
  <dcterms:modified xsi:type="dcterms:W3CDTF">2015-01-15T17:48:10Z</dcterms:modified>
</cp:coreProperties>
</file>