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00" d="100"/>
          <a:sy n="200" d="100"/>
        </p:scale>
        <p:origin x="-3576" y="-31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62331" y="-18554"/>
            <a:ext cx="1235494"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547108" y="0"/>
            <a:ext cx="6225292" cy="4021723"/>
          </a:xfrm>
          <a:prstGeom prst="rect">
            <a:avLst/>
          </a:prstGeom>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065925" y="9121914"/>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38726" y="3506675"/>
            <a:ext cx="6233674" cy="575542"/>
          </a:xfrm>
        </p:spPr>
        <p:txBody>
          <a:bodyPr>
            <a:noAutofit/>
          </a:bodyPr>
          <a:lstStyle/>
          <a:p>
            <a:pPr algn="r"/>
            <a:r>
              <a:rPr lang="en-US" sz="2000" b="1" dirty="0">
                <a:ln w="3175">
                  <a:noFill/>
                </a:ln>
                <a:solidFill>
                  <a:schemeClr val="bg1"/>
                </a:solidFill>
                <a:latin typeface="Century Gothic" panose="020B0502020202020204" pitchFamily="34" charset="0"/>
                <a:cs typeface="Microsoft Sans Serif" panose="020B0604020202020204" pitchFamily="34" charset="0"/>
              </a:rPr>
              <a:t>3045 Monhegan Way</a:t>
            </a:r>
            <a:br>
              <a:rPr lang="en-US" sz="1600" dirty="0">
                <a:ln w="3175">
                  <a:noFill/>
                </a:ln>
                <a:solidFill>
                  <a:schemeClr val="bg1"/>
                </a:solidFill>
                <a:latin typeface="Century Gothic" panose="020B0502020202020204" pitchFamily="34" charset="0"/>
                <a:cs typeface="Microsoft Sans Serif" panose="020B0604020202020204" pitchFamily="34" charset="0"/>
              </a:rPr>
            </a:br>
            <a:r>
              <a:rPr lang="en-US" sz="1600" b="1" dirty="0">
                <a:ln w="3175">
                  <a:noFill/>
                </a:ln>
                <a:solidFill>
                  <a:schemeClr val="bg1"/>
                </a:solidFill>
                <a:latin typeface="Century Gothic" panose="020B0502020202020204" pitchFamily="34" charset="0"/>
                <a:cs typeface="Microsoft Sans Serif" panose="020B0604020202020204" pitchFamily="34" charset="0"/>
              </a:rPr>
              <a:t>Hamlin Plantation| Mt Pleasant | MLS# 19003734 | $567,000</a:t>
            </a:r>
            <a:endParaRPr lang="en-US" sz="1100" b="1" i="1" dirty="0">
              <a:ln w="3175">
                <a:noFill/>
              </a:ln>
              <a:solidFill>
                <a:schemeClr val="bg1"/>
              </a:solidFill>
              <a:highlight>
                <a:srgbClr val="FFFF00"/>
              </a:highligh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541773" y="4070345"/>
            <a:ext cx="6230627" cy="4836257"/>
          </a:xfrm>
        </p:spPr>
        <p:txBody>
          <a:bodyPr anchor="ctr">
            <a:noAutofit/>
          </a:bodyPr>
          <a:lstStyle/>
          <a:p>
            <a:r>
              <a:rPr lang="en-US" sz="1200" dirty="0">
                <a:solidFill>
                  <a:schemeClr val="tx1"/>
                </a:solidFill>
                <a:latin typeface="Century Gothic" panose="020B0502020202020204" pitchFamily="34" charset="0"/>
                <a:cs typeface="Microsoft Sans Serif" panose="020B0604020202020204" pitchFamily="34" charset="0"/>
              </a:rPr>
              <a:t>This stunning Charleston style luxury townhouse nestled within Hamlin Plantation in Mount Pleasant S.C. has been immaculately kept. Open concept includes: the formal dining room with medallion lighting, a kitchen with large pantry, upgraded cabinetry, eight foot center granite island with over sized sink and seating for four bar stools, refrigerator, gas stove top above granite countertops, microwave, oven and new 39 decimal quiet Bosch dishwasher with third rack, an enclosed half bath, a second formal dining area with medallion lighting, a keeping room with two walls of windows and Charleston shutters with natural light. The master bedroom hosts two master closets, windows with Charleston shutters along the back and windows overlooking the screened-in porch for viewing the western sky and approaching storms. The master bath includes an enclosed toilet, soaker tub, large shower, two sinks with vanities and extra electrical outlets for personal necessities. Behind the unit is a private drive enabling parking in the three car garage. The three car garage has additional storage areas and an elevator shaft from the ground level to the top floor. Professional lighting wired into the front stairs and yard adds an enriched and enchanted beauty at night to this 3045 Monhegan Way "GEM", as well as an added sense of security.</a:t>
            </a:r>
          </a:p>
          <a:p>
            <a:endParaRPr lang="en-US" sz="1200" dirty="0">
              <a:solidFill>
                <a:schemeClr val="tx1"/>
              </a:solidFill>
              <a:latin typeface="Century Gothic" panose="020B0502020202020204" pitchFamily="34" charset="0"/>
              <a:cs typeface="Microsoft Sans Serif" panose="020B0604020202020204" pitchFamily="34" charset="0"/>
            </a:endParaRPr>
          </a:p>
          <a:p>
            <a:r>
              <a:rPr lang="en-US" sz="1200" dirty="0">
                <a:solidFill>
                  <a:schemeClr val="tx1"/>
                </a:solidFill>
                <a:latin typeface="Century Gothic" panose="020B0502020202020204" pitchFamily="34" charset="0"/>
                <a:cs typeface="Microsoft Sans Serif" panose="020B0604020202020204" pitchFamily="34" charset="0"/>
              </a:rPr>
              <a:t>Amenities include: recently resurfaced nature trails, Olympic sized pool with recreational slides, mushroom water area for the kiddies, clubhouse, fitness center, tennis courts and don't forget to take advantage of our "little library trade" at the pool entrance!</a:t>
            </a:r>
          </a:p>
        </p:txBody>
      </p:sp>
      <p:sp>
        <p:nvSpPr>
          <p:cNvPr id="6" name="Rectangle 5"/>
          <p:cNvSpPr/>
          <p:nvPr/>
        </p:nvSpPr>
        <p:spPr>
          <a:xfrm>
            <a:off x="0" y="9128558"/>
            <a:ext cx="7764018" cy="707886"/>
          </a:xfrm>
          <a:prstGeom prst="rect">
            <a:avLst/>
          </a:prstGeom>
        </p:spPr>
        <p:txBody>
          <a:bodyPr wrap="square">
            <a:spAutoFit/>
          </a:bodyPr>
          <a:lstStyle/>
          <a:p>
            <a:pPr algn="ctr"/>
            <a:r>
              <a:rPr lang="en-US" sz="1600" b="1" dirty="0">
                <a:latin typeface="Century Gothic" panose="020B0502020202020204" pitchFamily="34" charset="0"/>
                <a:cs typeface="Microsoft Sans Serif" panose="020B0604020202020204" pitchFamily="34" charset="0"/>
              </a:rPr>
              <a:t>Laurel Cockfield</a:t>
            </a:r>
          </a:p>
          <a:p>
            <a:pPr algn="ctr"/>
            <a:r>
              <a:rPr lang="pt-BR" sz="1200" dirty="0">
                <a:latin typeface="Century Gothic" panose="020B0502020202020204" pitchFamily="34" charset="0"/>
                <a:cs typeface="Microsoft Sans Serif" panose="020B0604020202020204" pitchFamily="34" charset="0"/>
              </a:rPr>
              <a:t>M (843) 817-2021 | O (843) 284-1800</a:t>
            </a:r>
          </a:p>
          <a:p>
            <a:pPr algn="ctr"/>
            <a:r>
              <a:rPr lang="pt-BR" sz="1200" dirty="0">
                <a:latin typeface="Century Gothic" panose="020B0502020202020204" pitchFamily="34" charset="0"/>
                <a:cs typeface="Microsoft Sans Serif" panose="020B0604020202020204" pitchFamily="34" charset="0"/>
              </a:rPr>
              <a:t>livelowcountry@gmail.com </a:t>
            </a:r>
            <a:r>
              <a:rPr lang="en-US" sz="1200" dirty="0">
                <a:latin typeface="Century Gothic" panose="020B0502020202020204" pitchFamily="34" charset="0"/>
                <a:cs typeface="Microsoft Sans Serif" panose="020B0604020202020204" pitchFamily="34" charset="0"/>
              </a:rPr>
              <a:t>| www.LiveLowcountry.net</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Century Gothic" panose="020B0502020202020204" pitchFamily="34" charset="0"/>
                <a:cs typeface="Microsoft Sans Serif" panose="020B0604020202020204" pitchFamily="34" charset="0"/>
              </a:rPr>
              <a:t>Carolina One Real Estate | 2713 Highway 17 North | Mt. Pleasant, SC 29466</a:t>
            </a:r>
          </a:p>
        </p:txBody>
      </p:sp>
      <p:sp>
        <p:nvSpPr>
          <p:cNvPr id="10" name="Down Ribbon 9"/>
          <p:cNvSpPr/>
          <p:nvPr/>
        </p:nvSpPr>
        <p:spPr>
          <a:xfrm>
            <a:off x="1005458" y="-1165786"/>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Custom home on beautiful lake!</a:t>
            </a:r>
          </a:p>
        </p:txBody>
      </p:sp>
      <p:pic>
        <p:nvPicPr>
          <p:cNvPr id="18"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38482" y="3999271"/>
            <a:ext cx="1216152" cy="7856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38482" y="2979864"/>
            <a:ext cx="1216152" cy="7856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38482" y="7057492"/>
            <a:ext cx="1216152" cy="7856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38482" y="1960457"/>
            <a:ext cx="1216152" cy="7856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38482" y="5018678"/>
            <a:ext cx="1216152" cy="78567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5" name="Rectangle 4"/>
          <p:cNvSpPr/>
          <p:nvPr/>
        </p:nvSpPr>
        <p:spPr>
          <a:xfrm>
            <a:off x="0" y="162580"/>
            <a:ext cx="7772400" cy="523220"/>
          </a:xfrm>
          <a:prstGeom prst="rect">
            <a:avLst/>
          </a:prstGeom>
          <a:gradFill flip="none" rotWithShape="1">
            <a:gsLst>
              <a:gs pos="0">
                <a:schemeClr val="accent1">
                  <a:tint val="66000"/>
                  <a:satMod val="160000"/>
                </a:schemeClr>
              </a:gs>
              <a:gs pos="79000">
                <a:schemeClr val="accent1">
                  <a:tint val="23500"/>
                  <a:satMod val="160000"/>
                  <a:alpha val="0"/>
                </a:schemeClr>
              </a:gs>
            </a:gsLst>
            <a:lin ang="0" scaled="1"/>
            <a:tileRect/>
          </a:gradFill>
        </p:spPr>
        <p:txBody>
          <a:bodyPr wrap="square">
            <a:spAutoFit/>
          </a:bodyPr>
          <a:lstStyle/>
          <a:p>
            <a:r>
              <a:rPr lang="en-US" sz="2800" b="1" i="1" dirty="0">
                <a:ln w="3175">
                  <a:solidFill>
                    <a:schemeClr val="bg2">
                      <a:lumMod val="50000"/>
                    </a:schemeClr>
                  </a:solidFill>
                </a:ln>
                <a:solidFill>
                  <a:schemeClr val="bg1"/>
                </a:solidFill>
                <a:latin typeface="Century Gothic" panose="020B0502020202020204" pitchFamily="34" charset="0"/>
              </a:rPr>
              <a:t>Luxury Maintenance Free Living!</a:t>
            </a:r>
          </a:p>
        </p:txBody>
      </p:sp>
      <p:pic>
        <p:nvPicPr>
          <p:cNvPr id="24"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998375" y="8045203"/>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38483" y="6038085"/>
            <a:ext cx="1216151" cy="7856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7" name="Picture 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32643" y="915952"/>
            <a:ext cx="1216152" cy="810768"/>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2" name="Picture 2" descr="https://www.charlestonvirtualhomes.com/images/logos/CarolinaOne.jpg">
            <a:extLst>
              <a:ext uri="{FF2B5EF4-FFF2-40B4-BE49-F238E27FC236}">
                <a16:creationId xmlns:a16="http://schemas.microsoft.com/office/drawing/2014/main" id="{6B690A5B-4684-416D-AC68-91C8ED310BC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2643" y="9167033"/>
            <a:ext cx="916960" cy="63093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a:extLst>
              <a:ext uri="{FF2B5EF4-FFF2-40B4-BE49-F238E27FC236}">
                <a16:creationId xmlns:a16="http://schemas.microsoft.com/office/drawing/2014/main" id="{2E6BECE3-FF5C-4924-BED9-84E081C8256D}"/>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7132959" y="9165947"/>
            <a:ext cx="455838" cy="63310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A house with trees in the background&#10;&#10;Description automatically generated">
            <a:extLst>
              <a:ext uri="{FF2B5EF4-FFF2-40B4-BE49-F238E27FC236}">
                <a16:creationId xmlns:a16="http://schemas.microsoft.com/office/drawing/2014/main" id="{8F419431-AFEA-45BE-9D37-21602EE7395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458520" y="995396"/>
            <a:ext cx="2695644" cy="1514407"/>
          </a:xfrm>
          <a:prstGeom prst="rect">
            <a:avLst/>
          </a:prstGeom>
        </p:spPr>
      </p:pic>
      <p:pic>
        <p:nvPicPr>
          <p:cNvPr id="25" name="Picture 4">
            <a:extLst>
              <a:ext uri="{FF2B5EF4-FFF2-40B4-BE49-F238E27FC236}">
                <a16:creationId xmlns:a16="http://schemas.microsoft.com/office/drawing/2014/main" id="{D12DCE4C-88F0-4E8C-A0FB-B096EAFAE97A}"/>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157305" y="8076898"/>
            <a:ext cx="1178505" cy="78567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338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3045 Monhegan Way Hamlin Plantation| Mt Pleasant | MLS# 19003734 | $567,000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2019-07-12T12:48:05Z</dcterms:modified>
</cp:coreProperties>
</file>