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002187"/>
            <a:ext cx="5478018" cy="1526081"/>
          </a:xfrm>
        </p:spPr>
        <p:txBody>
          <a:bodyPr anchor="ctr">
            <a:noAutofit/>
          </a:bodyPr>
          <a:lstStyle/>
          <a:p>
            <a:r>
              <a:rPr lang="en-US" sz="3200" dirty="0" smtClean="0">
                <a:solidFill>
                  <a:schemeClr val="tx2"/>
                </a:solidFill>
                <a:effectLst>
                  <a:outerShdw blurRad="38100" dist="38100" dir="2700000" algn="tl">
                    <a:srgbClr val="000000">
                      <a:alpha val="43137"/>
                    </a:srgbClr>
                  </a:outerShdw>
                </a:effectLst>
                <a:latin typeface="Trebuchet MS" panose="020B0603020202020204" pitchFamily="34" charset="0"/>
              </a:rPr>
              <a:t>3049 Park West Blvd</a:t>
            </a:r>
            <a:r>
              <a:rPr lang="en-US" sz="3200" dirty="0" smtClean="0">
                <a:solidFill>
                  <a:schemeClr val="tx2"/>
                </a:solidFill>
                <a:effectLst>
                  <a:outerShdw blurRad="38100" dist="38100" dir="2700000" algn="tl">
                    <a:srgbClr val="000000">
                      <a:alpha val="43137"/>
                    </a:srgbClr>
                  </a:outerShdw>
                </a:effectLst>
                <a:latin typeface="Trebuchet MS" panose="020B0603020202020204" pitchFamily="34" charset="0"/>
              </a:rPr>
              <a:t/>
            </a:r>
            <a:br>
              <a:rPr lang="en-US" sz="3200" dirty="0" smtClean="0">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dirty="0" smtClean="0">
                <a:solidFill>
                  <a:schemeClr val="tx2"/>
                </a:solidFill>
                <a:effectLst>
                  <a:outerShdw blurRad="38100" dist="38100" dir="2700000" algn="tl">
                    <a:srgbClr val="000000">
                      <a:alpha val="43137"/>
                    </a:srgbClr>
                  </a:outerShdw>
                </a:effectLst>
                <a:latin typeface="Trebuchet MS" panose="020B0603020202020204" pitchFamily="34" charset="0"/>
              </a:rPr>
              <a:t>Mansfield @ Park West </a:t>
            </a:r>
            <a:r>
              <a:rPr lang="en-US" sz="2000" dirty="0" smtClean="0">
                <a:solidFill>
                  <a:schemeClr val="tx2"/>
                </a:solidFill>
                <a:effectLst>
                  <a:outerShdw blurRad="38100" dist="38100" dir="2700000" algn="tl">
                    <a:srgbClr val="000000">
                      <a:alpha val="43137"/>
                    </a:srgbClr>
                  </a:outerShdw>
                </a:effectLst>
                <a:latin typeface="Trebuchet MS" panose="020B0603020202020204" pitchFamily="34" charset="0"/>
              </a:rPr>
              <a:t>~ Mt Pleasant</a:t>
            </a:r>
            <a:br>
              <a:rPr lang="en-US" sz="2000" dirty="0" smtClean="0">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dirty="0" smtClean="0">
                <a:solidFill>
                  <a:schemeClr val="tx2"/>
                </a:solidFill>
                <a:effectLst>
                  <a:outerShdw blurRad="38100" dist="38100" dir="2700000" algn="tl">
                    <a:srgbClr val="000000">
                      <a:alpha val="43137"/>
                    </a:srgbClr>
                  </a:outerShdw>
                </a:effectLst>
                <a:latin typeface="Trebuchet MS" panose="020B0603020202020204" pitchFamily="34" charset="0"/>
              </a:rPr>
              <a:t>MLS# </a:t>
            </a:r>
            <a:r>
              <a:rPr lang="en-US" sz="2000" dirty="0" smtClean="0">
                <a:solidFill>
                  <a:schemeClr val="tx2"/>
                </a:solidFill>
                <a:effectLst>
                  <a:outerShdw blurRad="38100" dist="38100" dir="2700000" algn="tl">
                    <a:srgbClr val="000000">
                      <a:alpha val="43137"/>
                    </a:srgbClr>
                  </a:outerShdw>
                </a:effectLst>
                <a:latin typeface="Trebuchet MS" panose="020B0603020202020204" pitchFamily="34" charset="0"/>
              </a:rPr>
              <a:t>1413149 ~ $250,000</a:t>
            </a:r>
            <a:endParaRPr lang="en-US" sz="2000"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0" y="5528268"/>
            <a:ext cx="5478018" cy="2991532"/>
          </a:xfrm>
        </p:spPr>
        <p:txBody>
          <a:bodyPr anchor="ctr">
            <a:noAutofit/>
          </a:bodyPr>
          <a:lstStyle/>
          <a:p>
            <a:r>
              <a:rPr lang="en-US" sz="16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Fabulous Floor plan in the popular neighborhood of Park West! This townhome features 9 foot ceilings, attached garage, open kitchen to the family room, true dual masters -one large master suite on the main floor &amp; one on the second floor, dual laundry, 3.5 baths, 2 additional secondary bedrooms, plus a 10x12 patio courtyard. This floor plan offers endless possibilities to suit your lifestyle. Nice green space to side and rear of property. Park West has great amenities including two pools, tennis courts, walking trails, schools, shopping and dining as well as Mt. Pleasant recreational complex in the community.</a:t>
            </a:r>
            <a:endParaRPr lang="en-US" sz="16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8550"/>
            <a:ext cx="1000125" cy="1428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3718" y="8876675"/>
            <a:ext cx="13843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00125" y="8620750"/>
            <a:ext cx="3093594" cy="1446550"/>
          </a:xfrm>
          <a:prstGeom prst="rect">
            <a:avLst/>
          </a:prstGeom>
        </p:spPr>
        <p:txBody>
          <a:bodyPr wrap="square">
            <a:spAutoFit/>
          </a:bodyPr>
          <a:lstStyle/>
          <a:p>
            <a:r>
              <a:rPr lang="en-US" sz="1800" b="1" dirty="0">
                <a:solidFill>
                  <a:schemeClr val="tx2"/>
                </a:solidFill>
                <a:latin typeface="Trebuchet MS" panose="020B0603020202020204" pitchFamily="34" charset="0"/>
                <a:ea typeface="Verdana" panose="020B0604030504040204" pitchFamily="34" charset="0"/>
                <a:cs typeface="Verdana" panose="020B0604030504040204" pitchFamily="34" charset="0"/>
              </a:rPr>
              <a:t>Catherine </a:t>
            </a:r>
            <a:r>
              <a:rPr lang="en-US" sz="1800" b="1" dirty="0" smtClean="0">
                <a:solidFill>
                  <a:schemeClr val="tx2"/>
                </a:solidFill>
                <a:latin typeface="Trebuchet MS" panose="020B0603020202020204" pitchFamily="34" charset="0"/>
                <a:ea typeface="Verdana" panose="020B0604030504040204" pitchFamily="34" charset="0"/>
                <a:cs typeface="Verdana" panose="020B0604030504040204" pitchFamily="34" charset="0"/>
              </a:rPr>
              <a:t>Parker</a:t>
            </a:r>
          </a:p>
          <a:p>
            <a:r>
              <a:rPr lang="en-US" sz="1400" dirty="0" smtClean="0">
                <a:solidFill>
                  <a:schemeClr val="tx2"/>
                </a:solidFill>
                <a:latin typeface="Trebuchet MS" panose="020B0603020202020204" pitchFamily="34" charset="0"/>
                <a:ea typeface="Verdana" panose="020B0604030504040204" pitchFamily="34" charset="0"/>
                <a:cs typeface="Verdana" panose="020B0604030504040204" pitchFamily="34" charset="0"/>
              </a:rPr>
              <a:t>Realtor</a:t>
            </a:r>
            <a:endParaRPr lang="en-US" sz="1400" dirty="0">
              <a:solidFill>
                <a:schemeClr val="tx2"/>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chemeClr val="tx2"/>
                </a:solidFill>
                <a:latin typeface="Trebuchet MS" panose="020B0603020202020204" pitchFamily="34" charset="0"/>
                <a:ea typeface="Verdana" panose="020B0604030504040204" pitchFamily="34" charset="0"/>
                <a:cs typeface="Verdana" panose="020B0604030504040204" pitchFamily="34" charset="0"/>
              </a:rPr>
              <a:t>843-814-0551 M</a:t>
            </a:r>
          </a:p>
          <a:p>
            <a:r>
              <a:rPr lang="en-US" sz="1400" dirty="0">
                <a:solidFill>
                  <a:schemeClr val="tx2"/>
                </a:solidFill>
                <a:latin typeface="Trebuchet MS" panose="020B0603020202020204" pitchFamily="34" charset="0"/>
                <a:ea typeface="Verdana" panose="020B0604030504040204" pitchFamily="34" charset="0"/>
                <a:cs typeface="Verdana" panose="020B0604030504040204" pitchFamily="34" charset="0"/>
              </a:rPr>
              <a:t>843-202-3678 F</a:t>
            </a:r>
          </a:p>
          <a:p>
            <a:r>
              <a:rPr lang="en-US" sz="1400" dirty="0">
                <a:solidFill>
                  <a:schemeClr val="tx2"/>
                </a:solidFill>
                <a:latin typeface="Trebuchet MS" panose="020B0603020202020204" pitchFamily="34" charset="0"/>
                <a:ea typeface="Verdana" panose="020B0604030504040204" pitchFamily="34" charset="0"/>
                <a:cs typeface="Verdana" panose="020B0604030504040204" pitchFamily="34" charset="0"/>
              </a:rPr>
              <a:t>cparker@carolinaone.com</a:t>
            </a:r>
          </a:p>
          <a:p>
            <a:r>
              <a:rPr lang="en-US" sz="1400" dirty="0">
                <a:solidFill>
                  <a:schemeClr val="tx2"/>
                </a:solidFill>
                <a:latin typeface="Trebuchet MS" panose="020B0603020202020204" pitchFamily="34" charset="0"/>
                <a:ea typeface="Verdana" panose="020B0604030504040204" pitchFamily="34" charset="0"/>
                <a:cs typeface="Verdana" panose="020B0604030504040204" pitchFamily="34" charset="0"/>
              </a:rPr>
              <a:t>catherineparkersellscharleston.com</a:t>
            </a:r>
          </a:p>
        </p:txBody>
      </p:sp>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1173"/>
          <a:stretch/>
        </p:blipFill>
        <p:spPr>
          <a:xfrm>
            <a:off x="5486401" y="4026331"/>
            <a:ext cx="2254488" cy="1501937"/>
          </a:xfrm>
          <a:prstGeom prst="rect">
            <a:avLst/>
          </a:prstGeom>
          <a:ln>
            <a:solidFill>
              <a:schemeClr val="bg1"/>
            </a:solidFill>
          </a:ln>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b="10475"/>
          <a:stretch/>
        </p:blipFill>
        <p:spPr>
          <a:xfrm>
            <a:off x="5486402" y="7042016"/>
            <a:ext cx="2254487" cy="1513758"/>
          </a:xfrm>
          <a:prstGeom prst="rect">
            <a:avLst/>
          </a:prstGeom>
          <a:ln>
            <a:solidFill>
              <a:schemeClr val="bg1"/>
            </a:solidFill>
          </a:ln>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r="1161" b="11514"/>
          <a:stretch/>
        </p:blipFill>
        <p:spPr>
          <a:xfrm>
            <a:off x="5486402" y="5528268"/>
            <a:ext cx="2254487" cy="1513749"/>
          </a:xfrm>
          <a:prstGeom prst="rect">
            <a:avLst/>
          </a:prstGeom>
          <a:ln>
            <a:solidFill>
              <a:schemeClr val="bg1"/>
            </a:solidFill>
          </a:ln>
        </p:spPr>
      </p:pic>
      <p:pic>
        <p:nvPicPr>
          <p:cNvPr id="11" name="Picture 10"/>
          <p:cNvPicPr>
            <a:picLocks noChangeAspect="1"/>
          </p:cNvPicPr>
          <p:nvPr/>
        </p:nvPicPr>
        <p:blipFill rotWithShape="1">
          <a:blip r:embed="rId7">
            <a:extLst>
              <a:ext uri="{28A0092B-C50C-407E-A947-70E740481C1C}">
                <a14:useLocalDpi xmlns:a14="http://schemas.microsoft.com/office/drawing/2010/main" val="0"/>
              </a:ext>
            </a:extLst>
          </a:blip>
          <a:srcRect b="11838"/>
          <a:stretch/>
        </p:blipFill>
        <p:spPr>
          <a:xfrm>
            <a:off x="-3429000" y="217339"/>
            <a:ext cx="2905200" cy="1920949"/>
          </a:xfrm>
          <a:prstGeom prst="rect">
            <a:avLst/>
          </a:prstGeom>
        </p:spPr>
      </p:pic>
      <p:pic>
        <p:nvPicPr>
          <p:cNvPr id="12" name="Picture 11"/>
          <p:cNvPicPr>
            <a:picLocks noChangeAspect="1"/>
          </p:cNvPicPr>
          <p:nvPr/>
        </p:nvPicPr>
        <p:blipFill rotWithShape="1">
          <a:blip r:embed="rId8">
            <a:extLst>
              <a:ext uri="{28A0092B-C50C-407E-A947-70E740481C1C}">
                <a14:useLocalDpi xmlns:a14="http://schemas.microsoft.com/office/drawing/2010/main" val="0"/>
              </a:ext>
            </a:extLst>
          </a:blip>
          <a:srcRect r="9058"/>
          <a:stretch/>
        </p:blipFill>
        <p:spPr>
          <a:xfrm>
            <a:off x="5486402" y="8555774"/>
            <a:ext cx="2254487" cy="1502626"/>
          </a:xfrm>
          <a:prstGeom prst="rect">
            <a:avLst/>
          </a:prstGeom>
          <a:ln>
            <a:solidFill>
              <a:schemeClr val="bg1"/>
            </a:solidFill>
          </a:ln>
        </p:spPr>
      </p:pic>
      <p:pic>
        <p:nvPicPr>
          <p:cNvPr id="5" name="Picture 4"/>
          <p:cNvPicPr>
            <a:picLocks noChangeAspect="1"/>
          </p:cNvPicPr>
          <p:nvPr/>
        </p:nvPicPr>
        <p:blipFill rotWithShape="1">
          <a:blip r:embed="rId9">
            <a:extLst>
              <a:ext uri="{28A0092B-C50C-407E-A947-70E740481C1C}">
                <a14:useLocalDpi xmlns:a14="http://schemas.microsoft.com/office/drawing/2010/main" val="0"/>
              </a:ext>
            </a:extLst>
          </a:blip>
          <a:srcRect r="12627" b="11850"/>
          <a:stretch/>
        </p:blipFill>
        <p:spPr>
          <a:xfrm>
            <a:off x="2391168" y="-1"/>
            <a:ext cx="5349721" cy="4012291"/>
          </a:xfrm>
          <a:prstGeom prst="rect">
            <a:avLst/>
          </a:prstGeom>
          <a:ln>
            <a:solidFill>
              <a:schemeClr val="bg1"/>
            </a:solidFill>
          </a:ln>
        </p:spPr>
      </p:pic>
      <p:sp>
        <p:nvSpPr>
          <p:cNvPr id="14" name="32-Point Star 13"/>
          <p:cNvSpPr/>
          <p:nvPr/>
        </p:nvSpPr>
        <p:spPr>
          <a:xfrm>
            <a:off x="8077200" y="2819400"/>
            <a:ext cx="4845289" cy="960474"/>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effectLst>
                  <a:outerShdw blurRad="38100" dist="38100" dir="2700000" algn="tl">
                    <a:srgbClr val="000000">
                      <a:alpha val="43137"/>
                    </a:srgbClr>
                  </a:outerShdw>
                </a:effectLst>
                <a:latin typeface="Trebuchet MS" panose="020B0603020202020204" pitchFamily="34" charset="0"/>
              </a:rPr>
              <a:t>Seller Says “SELL!”</a:t>
            </a:r>
            <a:endParaRPr lang="en-US" dirty="0">
              <a:solidFill>
                <a:schemeClr val="tx1"/>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rotWithShape="1">
          <a:blip r:embed="rId10">
            <a:extLst>
              <a:ext uri="{28A0092B-C50C-407E-A947-70E740481C1C}">
                <a14:useLocalDpi xmlns:a14="http://schemas.microsoft.com/office/drawing/2010/main" val="0"/>
              </a:ext>
            </a:extLst>
          </a:blip>
          <a:srcRect l="5680" t="1" r="11358" b="10973"/>
          <a:stretch/>
        </p:blipFill>
        <p:spPr>
          <a:xfrm>
            <a:off x="4840" y="0"/>
            <a:ext cx="2546922" cy="2006144"/>
          </a:xfrm>
          <a:prstGeom prst="rect">
            <a:avLst/>
          </a:prstGeom>
          <a:ln>
            <a:solidFill>
              <a:schemeClr val="bg1"/>
            </a:solidFill>
          </a:ln>
        </p:spPr>
      </p:pic>
      <p:pic>
        <p:nvPicPr>
          <p:cNvPr id="10" name="Picture 9"/>
          <p:cNvPicPr>
            <a:picLocks noChangeAspect="1"/>
          </p:cNvPicPr>
          <p:nvPr/>
        </p:nvPicPr>
        <p:blipFill rotWithShape="1">
          <a:blip r:embed="rId11">
            <a:extLst>
              <a:ext uri="{28A0092B-C50C-407E-A947-70E740481C1C}">
                <a14:useLocalDpi xmlns:a14="http://schemas.microsoft.com/office/drawing/2010/main" val="0"/>
              </a:ext>
            </a:extLst>
          </a:blip>
          <a:srcRect t="2080" b="11728"/>
          <a:stretch/>
        </p:blipFill>
        <p:spPr>
          <a:xfrm>
            <a:off x="0" y="2006145"/>
            <a:ext cx="2551762" cy="2006146"/>
          </a:xfrm>
          <a:prstGeom prst="rect">
            <a:avLst/>
          </a:prstGeom>
          <a:ln>
            <a:solidFill>
              <a:schemeClr val="bg1"/>
            </a:solidFill>
          </a:ln>
        </p:spPr>
      </p:pic>
      <p:sp>
        <p:nvSpPr>
          <p:cNvPr id="13" name="Rectangle 12"/>
          <p:cNvSpPr/>
          <p:nvPr/>
        </p:nvSpPr>
        <p:spPr>
          <a:xfrm>
            <a:off x="2551763" y="3377625"/>
            <a:ext cx="5189126" cy="584775"/>
          </a:xfrm>
          <a:prstGeom prst="rect">
            <a:avLst/>
          </a:prstGeom>
        </p:spPr>
        <p:txBody>
          <a:bodyPr wrap="square">
            <a:spAutoFit/>
          </a:bodyPr>
          <a:lstStyle/>
          <a:p>
            <a:pPr algn="ctr"/>
            <a:r>
              <a:rPr lang="en-US" sz="3200" i="1" dirty="0" smtClean="0">
                <a:solidFill>
                  <a:srgbClr val="FFFF00"/>
                </a:solidFill>
                <a:effectLst>
                  <a:outerShdw blurRad="38100" dist="38100" dir="2700000" algn="tl">
                    <a:srgbClr val="000000">
                      <a:alpha val="43137"/>
                    </a:srgbClr>
                  </a:outerShdw>
                </a:effectLst>
                <a:latin typeface="Trebuchet MS" panose="020B0603020202020204" pitchFamily="34" charset="0"/>
              </a:rPr>
              <a:t>Vacant &amp; Easy to Show</a:t>
            </a:r>
            <a:endParaRPr lang="en-US" sz="3200"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140</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3049 Park West Blvd Mansfield @ Park West ~ Mt Pleasant MLS# 1413149 ~ $250,000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5</cp:revision>
  <dcterms:created xsi:type="dcterms:W3CDTF">2006-08-16T00:00:00Z</dcterms:created>
  <dcterms:modified xsi:type="dcterms:W3CDTF">2014-10-01T12:41:52Z</dcterms:modified>
</cp:coreProperties>
</file>