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7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3 bedroom 2 bath is a great starter home with stainless appliances, granite counter tops, eat in kitchen and gas fire place.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Separate dining could be used as an office or additional living space.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AC was in stalled April 2019.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 sized yard and 2 car garage add to the charm of this one story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Best Priced Home In Spring Grove!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304 Carriage Wheel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Moncks Corner, SC 29461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19020289 :: $212,000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48000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56931">
            <a:off x="5854857" y="3980713"/>
            <a:ext cx="147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6" y="6355283"/>
            <a:ext cx="1819210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4" y="7708950"/>
            <a:ext cx="1818136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" y="5002384"/>
            <a:ext cx="1817700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110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304 Carriage Wheel Road Moncks Corner, SC 29461 MLS# 19020289 :: $212,000 3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2019-07-25T12:41:00Z</dcterms:modified>
</cp:coreProperties>
</file>