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4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INCREDIBLE INSTANT EQUITY</a:t>
            </a:r>
            <a:r>
              <a:rPr lang="en-US" sz="2400" spc="30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spc="30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300" i="1" spc="30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Beautiful home is priced $22,000.00 below recent Appraisal!</a:t>
            </a:r>
            <a:endParaRPr lang="en-US" sz="1300" i="1" spc="300" dirty="0">
              <a:ln w="6350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11413"/>
            <a:ext cx="3401568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304 </a:t>
            </a:r>
            <a:r>
              <a:rPr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Comiskey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Park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Cir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Fieldview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16006449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$319,900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54" y="8093109"/>
            <a:ext cx="1486941" cy="10095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25" y="5799017"/>
            <a:ext cx="1498574" cy="100463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184" y="3534367"/>
            <a:ext cx="1448172" cy="98739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97" y="4659613"/>
            <a:ext cx="1493402" cy="100328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372531"/>
            <a:ext cx="5776524" cy="4971369"/>
          </a:xfrm>
        </p:spPr>
        <p:txBody>
          <a:bodyPr>
            <a:noAutofit/>
          </a:bodyPr>
          <a:lstStyle/>
          <a:p>
            <a:r>
              <a:rPr lang="en-US" sz="1300" dirty="0" smtClean="0">
                <a:solidFill>
                  <a:schemeClr val="tx1"/>
                </a:solidFill>
              </a:rPr>
              <a:t>This </a:t>
            </a:r>
            <a:r>
              <a:rPr lang="en-US" sz="1300" dirty="0">
                <a:solidFill>
                  <a:schemeClr val="tx1"/>
                </a:solidFill>
              </a:rPr>
              <a:t>Sensational fully detached 2 story home is situated on a quiet tree-lined street and is surrounded by a large, private, landscaped yard. This Exclusive freshly painted home has four large bedrooms upstairs including the Incredible and Spacious master bedroom suite that offers his and her walk-in closets, a private master bathroom with a separate glass enclosed shower, an oversized soaking tub, and a stylish double vanity. There are several large rooms with crafted wood moldings on the main floor including the Amazing sun-lit Great room with 18ft ceilings and selected wood flooring, the Glamorous Formal Dining room with classic wains coating and the beautiful wood flooring, a family sized eat-in kitchen that boast rich crafted wood cabinets, priceless granite counter tops, upgraded stainless appliances including a 5 burner gas range and, of course, the beautiful wood floorings. </a:t>
            </a:r>
            <a:endParaRPr lang="en-US" sz="1300" dirty="0" smtClean="0">
              <a:solidFill>
                <a:schemeClr val="tx1"/>
              </a:solidFill>
            </a:endParaRPr>
          </a:p>
          <a:p>
            <a:r>
              <a:rPr lang="en-US" sz="1300" dirty="0" smtClean="0">
                <a:solidFill>
                  <a:schemeClr val="tx1"/>
                </a:solidFill>
              </a:rPr>
              <a:t>The </a:t>
            </a:r>
            <a:r>
              <a:rPr lang="en-US" sz="1300" dirty="0">
                <a:solidFill>
                  <a:schemeClr val="tx1"/>
                </a:solidFill>
              </a:rPr>
              <a:t>family room is perfect for family gatherings and offers a useful gas fireplace. Don't forget the downstairs guest bedroom (5th bedroom or office). There is a French door walk-out to an authentic screened-in porch and a separate patio that is perfect for outside entertaining, cook-outs or just spending time with the kids. This Magnificent home is located in a wonderful family oriented neighborhood that offers sidewalks, play parks, walking trails and the popular Dorchester District 2 schools. The owners have completed a pre-listing home inspection and a pre-listing appraisal. Available upon request. The home is priced thousands of dollars less than the appraisal value. BRING YOUR CHECKBOOK! Age, </a:t>
            </a:r>
            <a:r>
              <a:rPr lang="en-US" sz="1300" dirty="0" err="1">
                <a:solidFill>
                  <a:schemeClr val="tx1"/>
                </a:solidFill>
              </a:rPr>
              <a:t>sqft</a:t>
            </a:r>
            <a:r>
              <a:rPr lang="en-US" sz="1300" dirty="0">
                <a:solidFill>
                  <a:schemeClr val="tx1"/>
                </a:solidFill>
              </a:rPr>
              <a:t>, schools. acreage, </a:t>
            </a:r>
            <a:r>
              <a:rPr lang="en-US" sz="1300" dirty="0" smtClean="0">
                <a:solidFill>
                  <a:schemeClr val="tx1"/>
                </a:solidFill>
              </a:rPr>
              <a:t>HOA fees</a:t>
            </a:r>
            <a:r>
              <a:rPr lang="en-US" sz="1300" dirty="0">
                <a:solidFill>
                  <a:schemeClr val="tx1"/>
                </a:solidFill>
              </a:rPr>
              <a:t>, and taxes are approx. buyer to verify.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626" y="6951358"/>
            <a:ext cx="1473973" cy="98952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</TotalTime>
  <Words>328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INCREDIBLE INSTANT EQUITY This Beautiful home is priced $22,000.00 below recent Appraisal!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26</cp:revision>
  <dcterms:created xsi:type="dcterms:W3CDTF">2006-08-16T00:00:00Z</dcterms:created>
  <dcterms:modified xsi:type="dcterms:W3CDTF">2016-04-02T14:24:29Z</dcterms:modified>
</cp:coreProperties>
</file>