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g"/><Relationship Id="rId5" Type="http://schemas.openxmlformats.org/officeDocument/2006/relationships/image" Target="../media/image4.jpeg"/><Relationship Id="rId10" Type="http://schemas.openxmlformats.org/officeDocument/2006/relationships/hyperlink" Target="mailto:Erik.Fender@cbunited.com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080" y="5479196"/>
            <a:ext cx="7782558" cy="195792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House is only 2 years old and looks brand new! Downstairs bedroom and full bath! Living room features cathedral ceilings, hardwood flooring. Kitchen is a chef's dream with 36 inch staggered cabinets, all stainless appliances, gas range, granite counters! Formal Living room, dining room and kitchen have hardwood floors. Master bedroom features double walk-in closets and a huge master bathroom with tile, his and her vanities, garden tub and separate shower.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Desirable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Dorchester II Schools. Walking distance from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Gahagan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Park and less than 10 minutes from downtown Summerville. There is a bonus room that could be a 5th bedroom.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8635"/>
          <a:stretch/>
        </p:blipFill>
        <p:spPr bwMode="auto">
          <a:xfrm>
            <a:off x="2065021" y="0"/>
            <a:ext cx="5707380" cy="468511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6132" y="0"/>
            <a:ext cx="5711507" cy="724111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Seller </a:t>
            </a:r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will contribute </a:t>
            </a:r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towards</a:t>
            </a:r>
            <a:b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buyer's </a:t>
            </a:r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closing costs!!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080" y="-1"/>
            <a:ext cx="2081212" cy="1560909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5079" y="4731603"/>
            <a:ext cx="77774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304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Comiskey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Park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Circle</a:t>
            </a:r>
          </a:p>
          <a:p>
            <a:pPr algn="ctr"/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Fieldview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|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 | MLS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 15013216| Reduced to $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317,000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" y="7437120"/>
            <a:ext cx="1463040" cy="109728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1150" y="7437120"/>
            <a:ext cx="1463040" cy="109728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54680" y="7437120"/>
            <a:ext cx="1463040" cy="109728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8210" y="7437120"/>
            <a:ext cx="1463040" cy="109728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1740" y="7437120"/>
            <a:ext cx="1463040" cy="109728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745" y="8839200"/>
            <a:ext cx="14287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66800" y="8839200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Open Sans" panose="020B0606030504020204"/>
              </a:rPr>
              <a:t>Erik </a:t>
            </a:r>
            <a:r>
              <a:rPr lang="en-US" dirty="0" smtClean="0">
                <a:latin typeface="Open Sans" panose="020B0606030504020204"/>
              </a:rPr>
              <a:t>Fender</a:t>
            </a:r>
          </a:p>
          <a:p>
            <a:r>
              <a:rPr lang="en-US" sz="1600" dirty="0" smtClean="0"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C 843-</a:t>
            </a:r>
            <a:r>
              <a:rPr lang="en-US" sz="1600" dirty="0" smtClean="0">
                <a:latin typeface="Open Sans" panose="020B0606030504020204"/>
              </a:rPr>
              <a:t>830-7346</a:t>
            </a:r>
          </a:p>
          <a:p>
            <a:r>
              <a:rPr lang="en-US" sz="1600" dirty="0" smtClean="0"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O </a:t>
            </a:r>
            <a:r>
              <a:rPr lang="en-US" sz="1600" dirty="0"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843-875-5525</a:t>
            </a:r>
          </a:p>
          <a:p>
            <a:r>
              <a:rPr lang="en-US" sz="1600" dirty="0">
                <a:latin typeface="Open Sans" panose="020B0606030504020204"/>
                <a:hlinkClick r:id="rId10"/>
              </a:rPr>
              <a:t>Erik.Fender@cbunited.com</a:t>
            </a:r>
            <a:endParaRPr lang="en-US" sz="1600" dirty="0" smtClean="0">
              <a:latin typeface="Open Sans" panose="020B0606030504020204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36030" y="9602470"/>
            <a:ext cx="14287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Coldwell Banker United, REALTORS</a:t>
            </a:r>
            <a:b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4969 Centre Pointe </a:t>
            </a:r>
            <a:r>
              <a:rPr lang="en-US" sz="7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Dr., </a:t>
            </a:r>
            <a:r>
              <a:rPr lang="en-US" sz="7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</a:t>
            </a:r>
            <a:r>
              <a:rPr lang="en-US" sz="7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203</a:t>
            </a:r>
            <a:b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29418</a:t>
            </a: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080" y="1562100"/>
            <a:ext cx="2081212" cy="1560909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080" y="3124200"/>
            <a:ext cx="2081212" cy="1560909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 descr="http://photos.flexmls.com/chs/20140922131901191825000000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8839200"/>
            <a:ext cx="100965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824130" y="4106080"/>
            <a:ext cx="29439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JUST REDUCED!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150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Seller will contribute towards buyer's closing costs!!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6</cp:revision>
  <dcterms:created xsi:type="dcterms:W3CDTF">2006-08-16T00:00:00Z</dcterms:created>
  <dcterms:modified xsi:type="dcterms:W3CDTF">2015-10-22T14:56:08Z</dcterms:modified>
</cp:coreProperties>
</file>