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1776"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10/7/2015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a:ln w="3175">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9896" y="5677884"/>
            <a:ext cx="7532607" cy="2090930"/>
          </a:xfrm>
        </p:spPr>
        <p:txBody>
          <a:bodyPr anchor="ctr">
            <a:noAutofit/>
          </a:bodyPr>
          <a:lstStyle/>
          <a:p>
            <a:r>
              <a:rPr lang="en-US" sz="1600" dirty="0">
                <a:solidFill>
                  <a:schemeClr val="tx2">
                    <a:lumMod val="75000"/>
                  </a:schemeClr>
                </a:solidFill>
                <a:latin typeface="Trebuchet MS" panose="020B0603020202020204" pitchFamily="34" charset="0"/>
              </a:rPr>
              <a:t>This beautifully maintained 3rd floor condo shows pride of ownership throughout. Enjoy the extraordinary views overlooking the Atlantic Ocean and the pool. A spiral staircase leads up to a loft area and outdoor deck showing off even more views of the ocean. Currently lived in by the owner, the condo would also make an excellent rental with estimated rental income of $30-$35,000. Being sold furnished with exception of some personal property.</a:t>
            </a:r>
          </a:p>
        </p:txBody>
      </p:sp>
      <p:sp>
        <p:nvSpPr>
          <p:cNvPr id="2" name="Title 1"/>
          <p:cNvSpPr>
            <a:spLocks noGrp="1"/>
          </p:cNvSpPr>
          <p:nvPr>
            <p:ph type="ctrTitle"/>
          </p:nvPr>
        </p:nvSpPr>
        <p:spPr>
          <a:xfrm>
            <a:off x="0" y="-19445"/>
            <a:ext cx="7772400" cy="1277340"/>
          </a:xfrm>
        </p:spPr>
        <p:txBody>
          <a:bodyPr anchor="t">
            <a:noAutofit/>
            <a:scene3d>
              <a:camera prst="orthographicFront"/>
              <a:lightRig rig="soft" dir="t">
                <a:rot lat="0" lon="0" rev="17220000"/>
              </a:lightRig>
            </a:scene3d>
            <a:sp3d prstMaterial="softEdge"/>
          </a:bodyPr>
          <a:lstStyle/>
          <a:p>
            <a:pPr algn="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304-D </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Port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O'Call</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Drive</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MLS# 15019040</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$407,000</a:t>
            </a:r>
            <a:endParaRPr lang="en-US" sz="12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1301" y="8970051"/>
            <a:ext cx="92489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 Smith</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1503 Palm Blvd </a:t>
              </a:r>
              <a:r>
                <a:rPr lang="en-US" sz="700" dirty="0" err="1">
                  <a:solidFill>
                    <a:schemeClr val="bg1"/>
                  </a:solidFill>
                  <a:latin typeface="Trebuchet MS" panose="020B0603020202020204" pitchFamily="34" charset="0"/>
                </a:rPr>
                <a:t>Ste</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Isle of Palms, SC 29451</a:t>
              </a:r>
            </a:p>
          </p:txBody>
        </p:sp>
      </p:grpSp>
      <p:sp>
        <p:nvSpPr>
          <p:cNvPr id="23" name="Rectangle 22"/>
          <p:cNvSpPr/>
          <p:nvPr/>
        </p:nvSpPr>
        <p:spPr>
          <a:xfrm>
            <a:off x="1" y="18871"/>
            <a:ext cx="7772399" cy="830997"/>
          </a:xfrm>
          <a:prstGeom prst="rect">
            <a:avLst/>
          </a:prstGeom>
          <a:noFill/>
        </p:spPr>
        <p:txBody>
          <a:bodyPr wrap="square">
            <a:spAutoFit/>
          </a:bodyPr>
          <a:lstStyle/>
          <a:p>
            <a:r>
              <a:rPr lang="en-US" sz="2400" i="1" dirty="0" smtClean="0">
                <a:solidFill>
                  <a:schemeClr val="tx2">
                    <a:lumMod val="50000"/>
                  </a:schemeClr>
                </a:solidFill>
                <a:effectLst>
                  <a:outerShdw blurRad="50800" dist="38100" dir="5400000" algn="t" rotWithShape="0">
                    <a:prstClr val="black">
                      <a:alpha val="40000"/>
                    </a:prstClr>
                  </a:outerShdw>
                </a:effectLst>
              </a:rPr>
              <a:t>Views </a:t>
            </a:r>
            <a:r>
              <a:rPr lang="en-US" sz="2400" i="1" dirty="0">
                <a:solidFill>
                  <a:schemeClr val="tx2">
                    <a:lumMod val="50000"/>
                  </a:schemeClr>
                </a:solidFill>
                <a:effectLst>
                  <a:outerShdw blurRad="50800" dist="38100" dir="5400000" algn="t" rotWithShape="0">
                    <a:prstClr val="black">
                      <a:alpha val="40000"/>
                    </a:prstClr>
                  </a:outerShdw>
                </a:effectLst>
              </a:rPr>
              <a:t>of </a:t>
            </a:r>
            <a:r>
              <a:rPr lang="en-US" sz="2400" i="1" dirty="0" smtClean="0">
                <a:solidFill>
                  <a:schemeClr val="tx2">
                    <a:lumMod val="50000"/>
                  </a:schemeClr>
                </a:solidFill>
                <a:effectLst>
                  <a:outerShdw blurRad="50800" dist="38100" dir="5400000" algn="t" rotWithShape="0">
                    <a:prstClr val="black">
                      <a:alpha val="40000"/>
                    </a:prstClr>
                  </a:outerShdw>
                </a:effectLst>
              </a:rPr>
              <a:t>the Atlantic</a:t>
            </a:r>
            <a:r>
              <a:rPr lang="en-US" sz="2400" i="1" dirty="0">
                <a:solidFill>
                  <a:schemeClr val="tx2">
                    <a:lumMod val="50000"/>
                  </a:schemeClr>
                </a:solidFill>
                <a:effectLst>
                  <a:outerShdw blurRad="50800" dist="38100" dir="5400000" algn="t" rotWithShape="0">
                    <a:prstClr val="black">
                      <a:alpha val="40000"/>
                    </a:prstClr>
                  </a:outerShdw>
                </a:effectLst>
              </a:rPr>
              <a:t>...</a:t>
            </a:r>
          </a:p>
          <a:p>
            <a:r>
              <a:rPr lang="en-US" sz="2400" i="1" dirty="0" smtClean="0">
                <a:solidFill>
                  <a:schemeClr val="tx2">
                    <a:lumMod val="50000"/>
                  </a:schemeClr>
                </a:solidFill>
                <a:effectLst>
                  <a:outerShdw blurRad="50800" dist="38100" dir="5400000" algn="t" rotWithShape="0">
                    <a:prstClr val="black">
                      <a:alpha val="40000"/>
                    </a:prstClr>
                  </a:outerShdw>
                </a:effectLst>
              </a:rPr>
              <a:t>	...</a:t>
            </a:r>
            <a:r>
              <a:rPr lang="en-US" sz="2400" i="1" dirty="0">
                <a:solidFill>
                  <a:schemeClr val="tx2">
                    <a:lumMod val="50000"/>
                  </a:schemeClr>
                </a:solidFill>
                <a:effectLst>
                  <a:outerShdw blurRad="50800" dist="38100" dir="5400000" algn="t" rotWithShape="0">
                    <a:prstClr val="black">
                      <a:alpha val="40000"/>
                    </a:prstClr>
                  </a:outerShdw>
                </a:effectLst>
              </a:rPr>
              <a:t>Great Rental </a:t>
            </a:r>
            <a:r>
              <a:rPr lang="en-US" sz="2400" i="1" dirty="0" smtClean="0">
                <a:solidFill>
                  <a:schemeClr val="tx2">
                    <a:lumMod val="50000"/>
                  </a:schemeClr>
                </a:solidFill>
                <a:effectLst>
                  <a:outerShdw blurRad="50800" dist="38100" dir="5400000" algn="t" rotWithShape="0">
                    <a:prstClr val="black">
                      <a:alpha val="40000"/>
                    </a:prstClr>
                  </a:outerShdw>
                </a:effectLst>
              </a:rPr>
              <a:t>Potential</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74976" y="7837717"/>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2624"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324601"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9897"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25351" y="7837717"/>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774976" y="4725780"/>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72624"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24601"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19897"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225351" y="4725780"/>
            <a:ext cx="1324800" cy="883200"/>
          </a:xfrm>
          <a:prstGeom prst="rect">
            <a:avLst/>
          </a:prstGeom>
          <a:ln w="19050">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109</TotalTime>
  <Words>105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304-D Port O'Call Drive Wild Dunes Isle of Palms MLS# 15019040 $407,000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28</cp:revision>
  <dcterms:created xsi:type="dcterms:W3CDTF">2006-08-16T00:00:00Z</dcterms:created>
  <dcterms:modified xsi:type="dcterms:W3CDTF">2015-10-07T19:47:25Z</dcterms:modified>
</cp:coreProperties>
</file>