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11/3/2015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11/3/2015</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81600"/>
          </a:xfrm>
          <a:prstGeom prst="rect">
            <a:avLst/>
          </a:prstGeom>
          <a:ln w="3175">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19896" y="5677884"/>
            <a:ext cx="7532607" cy="2090930"/>
          </a:xfrm>
        </p:spPr>
        <p:txBody>
          <a:bodyPr anchor="ctr">
            <a:noAutofit/>
          </a:bodyPr>
          <a:lstStyle/>
          <a:p>
            <a:r>
              <a:rPr lang="en-US" sz="1600" dirty="0">
                <a:solidFill>
                  <a:schemeClr val="tx2">
                    <a:lumMod val="75000"/>
                  </a:schemeClr>
                </a:solidFill>
                <a:latin typeface="Trebuchet MS" panose="020B0603020202020204" pitchFamily="34" charset="0"/>
              </a:rPr>
              <a:t>This beautifully maintained 3rd floor condo shows pride of ownership throughout. Enjoy the extraordinary views overlooking the Atlantic Ocean and the pool. A spiral staircase leads up to a loft area and outdoor deck showing off even more views of the ocean. Currently lived in by the owner, the condo would also make an excellent rental with estimated rental income of $30-$35,000. Being sold furnished with exception of some personal property.</a:t>
            </a:r>
          </a:p>
        </p:txBody>
      </p:sp>
      <p:sp>
        <p:nvSpPr>
          <p:cNvPr id="2" name="Title 1"/>
          <p:cNvSpPr>
            <a:spLocks noGrp="1"/>
          </p:cNvSpPr>
          <p:nvPr>
            <p:ph type="ctrTitle"/>
          </p:nvPr>
        </p:nvSpPr>
        <p:spPr>
          <a:xfrm>
            <a:off x="0" y="-19445"/>
            <a:ext cx="7772400" cy="1277340"/>
          </a:xfrm>
        </p:spPr>
        <p:txBody>
          <a:bodyPr anchor="t">
            <a:noAutofit/>
            <a:scene3d>
              <a:camera prst="orthographicFront"/>
              <a:lightRig rig="soft" dir="t">
                <a:rot lat="0" lon="0" rev="17220000"/>
              </a:lightRig>
            </a:scene3d>
            <a:sp3d prstMaterial="softEdge"/>
          </a:bodyPr>
          <a:lstStyle/>
          <a:p>
            <a:pPr algn="r"/>
            <a: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304-D </a:t>
            </a: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Port </a:t>
            </a:r>
            <a:r>
              <a:rPr lang="en-US" sz="20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O'Call</a:t>
            </a: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 </a:t>
            </a:r>
            <a: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Drive</a:t>
            </a:r>
            <a:b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Isle of </a:t>
            </a: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Palms</a:t>
            </a: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MLS# 15019040</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br>
            <a:r>
              <a:rPr lang="en-US" sz="1400" i="1" cap="none" dirty="0" smtClean="0">
                <a:ln w="10541" cmpd="sng">
                  <a:noFill/>
                  <a:prstDash val="solid"/>
                </a:ln>
                <a:solidFill>
                  <a:srgbClr val="FFFF00"/>
                </a:solidFill>
                <a:effectLst>
                  <a:outerShdw blurRad="76200" dist="38100" dir="8100000" sx="101000" sy="101000" algn="tr" rotWithShape="0">
                    <a:prstClr val="black">
                      <a:alpha val="50000"/>
                    </a:prstClr>
                  </a:outerShdw>
                </a:effectLst>
                <a:latin typeface="Trebuchet MS" panose="020B0603020202020204" pitchFamily="34" charset="0"/>
              </a:rPr>
              <a:t>Reduced to $389,000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Trebuchet MS" panose="020B0603020202020204"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71301" y="8970051"/>
            <a:ext cx="92489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Darlene Smith</a:t>
            </a: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Mobile - (843) 696-7824</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darlenesmith@carolinaone.com</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DarleneSmithTeam.com</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1503 Palm Blvd </a:t>
              </a:r>
              <a:r>
                <a:rPr lang="en-US" sz="700" dirty="0" err="1">
                  <a:solidFill>
                    <a:schemeClr val="bg1"/>
                  </a:solidFill>
                  <a:latin typeface="Trebuchet MS" panose="020B0603020202020204" pitchFamily="34" charset="0"/>
                </a:rPr>
                <a:t>Ste</a:t>
              </a:r>
              <a:endParaRPr lang="en-US" sz="700" dirty="0">
                <a:solidFill>
                  <a:schemeClr val="bg1"/>
                </a:solidFill>
                <a:latin typeface="Trebuchet MS" panose="020B0603020202020204" pitchFamily="34" charset="0"/>
              </a:endParaRPr>
            </a:p>
            <a:p>
              <a:pPr algn="ctr"/>
              <a:r>
                <a:rPr lang="en-US" sz="700" dirty="0">
                  <a:solidFill>
                    <a:schemeClr val="bg1"/>
                  </a:solidFill>
                  <a:latin typeface="Trebuchet MS" panose="020B0603020202020204" pitchFamily="34" charset="0"/>
                </a:rPr>
                <a:t>Isle of Palms, SC 29451</a:t>
              </a:r>
            </a:p>
          </p:txBody>
        </p:sp>
      </p:grpSp>
      <p:sp>
        <p:nvSpPr>
          <p:cNvPr id="23" name="Rectangle 22"/>
          <p:cNvSpPr/>
          <p:nvPr/>
        </p:nvSpPr>
        <p:spPr>
          <a:xfrm>
            <a:off x="1" y="18871"/>
            <a:ext cx="7772399" cy="830997"/>
          </a:xfrm>
          <a:prstGeom prst="rect">
            <a:avLst/>
          </a:prstGeom>
          <a:noFill/>
        </p:spPr>
        <p:txBody>
          <a:bodyPr wrap="square">
            <a:spAutoFit/>
          </a:bodyPr>
          <a:lstStyle/>
          <a:p>
            <a:r>
              <a:rPr lang="en-US" sz="2400" i="1" dirty="0" smtClean="0">
                <a:solidFill>
                  <a:schemeClr val="tx2">
                    <a:lumMod val="50000"/>
                  </a:schemeClr>
                </a:solidFill>
                <a:effectLst>
                  <a:outerShdw blurRad="50800" dist="38100" dir="5400000" algn="t" rotWithShape="0">
                    <a:prstClr val="black">
                      <a:alpha val="40000"/>
                    </a:prstClr>
                  </a:outerShdw>
                </a:effectLst>
              </a:rPr>
              <a:t>Views </a:t>
            </a:r>
            <a:r>
              <a:rPr lang="en-US" sz="2400" i="1" dirty="0">
                <a:solidFill>
                  <a:schemeClr val="tx2">
                    <a:lumMod val="50000"/>
                  </a:schemeClr>
                </a:solidFill>
                <a:effectLst>
                  <a:outerShdw blurRad="50800" dist="38100" dir="5400000" algn="t" rotWithShape="0">
                    <a:prstClr val="black">
                      <a:alpha val="40000"/>
                    </a:prstClr>
                  </a:outerShdw>
                </a:effectLst>
              </a:rPr>
              <a:t>of </a:t>
            </a:r>
            <a:r>
              <a:rPr lang="en-US" sz="2400" i="1" dirty="0" smtClean="0">
                <a:solidFill>
                  <a:schemeClr val="tx2">
                    <a:lumMod val="50000"/>
                  </a:schemeClr>
                </a:solidFill>
                <a:effectLst>
                  <a:outerShdw blurRad="50800" dist="38100" dir="5400000" algn="t" rotWithShape="0">
                    <a:prstClr val="black">
                      <a:alpha val="40000"/>
                    </a:prstClr>
                  </a:outerShdw>
                </a:effectLst>
              </a:rPr>
              <a:t>the Atlantic</a:t>
            </a:r>
            <a:r>
              <a:rPr lang="en-US" sz="2400" i="1" dirty="0">
                <a:solidFill>
                  <a:schemeClr val="tx2">
                    <a:lumMod val="50000"/>
                  </a:schemeClr>
                </a:solidFill>
                <a:effectLst>
                  <a:outerShdw blurRad="50800" dist="38100" dir="5400000" algn="t" rotWithShape="0">
                    <a:prstClr val="black">
                      <a:alpha val="40000"/>
                    </a:prstClr>
                  </a:outerShdw>
                </a:effectLst>
              </a:rPr>
              <a:t>...</a:t>
            </a:r>
          </a:p>
          <a:p>
            <a:r>
              <a:rPr lang="en-US" sz="2400" i="1" dirty="0" smtClean="0">
                <a:solidFill>
                  <a:schemeClr val="tx2">
                    <a:lumMod val="50000"/>
                  </a:schemeClr>
                </a:solidFill>
                <a:effectLst>
                  <a:outerShdw blurRad="50800" dist="38100" dir="5400000" algn="t" rotWithShape="0">
                    <a:prstClr val="black">
                      <a:alpha val="40000"/>
                    </a:prstClr>
                  </a:outerShdw>
                </a:effectLst>
              </a:rPr>
              <a:t>	...</a:t>
            </a:r>
            <a:r>
              <a:rPr lang="en-US" sz="2400" i="1" dirty="0">
                <a:solidFill>
                  <a:schemeClr val="tx2">
                    <a:lumMod val="50000"/>
                  </a:schemeClr>
                </a:solidFill>
                <a:effectLst>
                  <a:outerShdw blurRad="50800" dist="38100" dir="5400000" algn="t" rotWithShape="0">
                    <a:prstClr val="black">
                      <a:alpha val="40000"/>
                    </a:prstClr>
                  </a:outerShdw>
                </a:effectLst>
              </a:rPr>
              <a:t>Great Rental </a:t>
            </a:r>
            <a:r>
              <a:rPr lang="en-US" sz="2400" i="1" dirty="0" smtClean="0">
                <a:solidFill>
                  <a:schemeClr val="tx2">
                    <a:lumMod val="50000"/>
                  </a:schemeClr>
                </a:solidFill>
                <a:effectLst>
                  <a:outerShdw blurRad="50800" dist="38100" dir="5400000" algn="t" rotWithShape="0">
                    <a:prstClr val="black">
                      <a:alpha val="40000"/>
                    </a:prstClr>
                  </a:outerShdw>
                </a:effectLst>
              </a:rPr>
              <a:t>Potential</a:t>
            </a:r>
          </a:p>
        </p:txBody>
      </p:sp>
      <p:pic>
        <p:nvPicPr>
          <p:cNvPr id="22" name="Picture 21"/>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4774976" y="7837717"/>
            <a:ext cx="1324800" cy="883200"/>
          </a:xfrm>
          <a:prstGeom prst="rect">
            <a:avLst/>
          </a:prstGeom>
          <a:ln w="19050">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72624" y="7836683"/>
            <a:ext cx="1327902"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26" name="Picture 2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324601" y="7836683"/>
            <a:ext cx="1327902"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6" name="Picture 5"/>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19897" y="7836683"/>
            <a:ext cx="1327902"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20" name="Picture 19"/>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3225351" y="7837717"/>
            <a:ext cx="1324800" cy="883200"/>
          </a:xfrm>
          <a:prstGeom prst="rect">
            <a:avLst/>
          </a:prstGeom>
          <a:ln w="19050">
            <a:solidFill>
              <a:schemeClr val="bg1"/>
            </a:solidFill>
          </a:ln>
          <a:effectLst>
            <a:outerShdw blurRad="63500" sx="102000" sy="102000" algn="ctr" rotWithShape="0">
              <a:prstClr val="black">
                <a:alpha val="40000"/>
              </a:prstClr>
            </a:outerShdw>
          </a:effectLst>
        </p:spPr>
      </p:pic>
      <p:pic>
        <p:nvPicPr>
          <p:cNvPr id="27" name="Picture 26"/>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4774976" y="4725780"/>
            <a:ext cx="1324800" cy="883200"/>
          </a:xfrm>
          <a:prstGeom prst="rect">
            <a:avLst/>
          </a:prstGeom>
          <a:ln w="19050">
            <a:solidFill>
              <a:schemeClr val="bg1"/>
            </a:solid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72624" y="4724746"/>
            <a:ext cx="1327902"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29" name="Picture 28"/>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324601" y="4724746"/>
            <a:ext cx="1327902"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32" name="Picture 3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119897" y="4724746"/>
            <a:ext cx="1327902" cy="885268"/>
          </a:xfrm>
          <a:prstGeom prst="rect">
            <a:avLst/>
          </a:prstGeom>
          <a:ln w="19050">
            <a:solidFill>
              <a:schemeClr val="bg1"/>
            </a:solidFill>
          </a:ln>
          <a:effectLst>
            <a:outerShdw blurRad="63500" sx="102000" sy="102000" algn="ctr" rotWithShape="0">
              <a:prstClr val="black">
                <a:alpha val="40000"/>
              </a:prstClr>
            </a:outerShdw>
          </a:effectLst>
        </p:spPr>
      </p:pic>
      <p:pic>
        <p:nvPicPr>
          <p:cNvPr id="33" name="Picture 32"/>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3225351" y="4725780"/>
            <a:ext cx="1324800" cy="883200"/>
          </a:xfrm>
          <a:prstGeom prst="rect">
            <a:avLst/>
          </a:prstGeom>
          <a:ln w="19050">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109</TotalTime>
  <Words>105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304-D Port O'Call Drive Wild Dunes Isle of Palms MLS# 15019040 Reduced to $389,000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2015-11-03T22:27:58Z</dcterms:modified>
</cp:coreProperties>
</file>