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372" y="6126480"/>
            <a:ext cx="7553657" cy="273456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Highly desirable South Pointe neighborhood in the DD2 school district. This 4 bedroom, 2 bath home has so much to offer. Step inside the foyer to hardwoods that continue to the eat-in area, great room and then down the hall to the 3 bedrooms. Kitchen has stainless steel appliances, tile floors and a large eat-in area. Laundry room is off of the kitchen. From the great room is a large sunroom overlooking the spacious fenced backyard. Upstairs is a small loft which is off of the huge FROG(4th bedroom, no closet). Double French doors help to provide privacy. Garage has built-in storage. Termite bond and AHS home warranty are included. Seller is also selling all furniture and large screen tv and mount over fireplace. HOA is voluntary at $10 a month.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1" y="8861048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843-900-1296 | O 843-871-2121 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-7694"/>
            <a:ext cx="7772400" cy="677108"/>
            <a:chOff x="0" y="107723"/>
            <a:chExt cx="7772400" cy="677108"/>
          </a:xfrm>
        </p:grpSpPr>
        <p:sp>
          <p:nvSpPr>
            <p:cNvPr id="6" name="Rectangle 5"/>
            <p:cNvSpPr/>
            <p:nvPr/>
          </p:nvSpPr>
          <p:spPr>
            <a:xfrm>
              <a:off x="0" y="152400"/>
              <a:ext cx="7772400" cy="58775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07723"/>
              <a:ext cx="7772400" cy="67710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304 Eastover Circle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South Pointe | Summerville, SC 29483 | MLS# 18002519 | $224,900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15" y="8900924"/>
            <a:ext cx="139801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086600" y="8900924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3"/>
          <a:stretch/>
        </p:blipFill>
        <p:spPr>
          <a:xfrm>
            <a:off x="109370" y="834398"/>
            <a:ext cx="5596318" cy="3840070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826" y="3552804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825" y="2193603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" y="4911437"/>
            <a:ext cx="1684201" cy="1122800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826" y="834788"/>
            <a:ext cx="1682496" cy="112088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475" y="4911437"/>
            <a:ext cx="1684201" cy="1122800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532" y="4912005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776" y="4912005"/>
            <a:ext cx="1682496" cy="1121664"/>
          </a:xfrm>
          <a:prstGeom prst="rect">
            <a:avLst/>
          </a:prstGeom>
          <a:ln>
            <a:solidFill>
              <a:srgbClr val="FFC00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109371" y="3962400"/>
            <a:ext cx="55963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New Price, Reduced $5,000!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207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Microsoft Sans Serif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2018-03-17T15:20:34Z</dcterms:modified>
</cp:coreProperties>
</file>