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776" y="110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-3630"/>
            <a:ext cx="7772398" cy="517257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648200"/>
            <a:ext cx="7772400" cy="520742"/>
          </a:xfrm>
        </p:spPr>
        <p:txBody>
          <a:bodyPr anchor="t">
            <a:normAutofit fontScale="90000"/>
          </a:bodyPr>
          <a:lstStyle/>
          <a:p>
            <a:pPr algn="l"/>
            <a:r>
              <a:rPr lang="en-US" sz="32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Great Place to Call Home…</a:t>
            </a:r>
            <a:endParaRPr lang="en-US" sz="40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0522" y="5172572"/>
            <a:ext cx="5471356" cy="3971428"/>
          </a:xfrm>
        </p:spPr>
        <p:txBody>
          <a:bodyPr anchor="ctr">
            <a:noAutofit/>
          </a:bodyPr>
          <a:lstStyle/>
          <a:p>
            <a:r>
              <a:rPr lang="en-US" sz="1400" b="1" i="1" dirty="0" smtClean="0"/>
              <a:t>304 </a:t>
            </a:r>
            <a:r>
              <a:rPr lang="en-US" sz="1400" b="1" i="1" dirty="0" err="1"/>
              <a:t>Evesham</a:t>
            </a:r>
            <a:r>
              <a:rPr lang="en-US" sz="1400" b="1" i="1" dirty="0"/>
              <a:t> is everything you need. </a:t>
            </a:r>
            <a:endParaRPr lang="en-US" sz="1400" b="1" i="1" dirty="0" smtClean="0"/>
          </a:p>
          <a:p>
            <a:endParaRPr lang="en-US" sz="1400" dirty="0"/>
          </a:p>
          <a:p>
            <a:r>
              <a:rPr lang="en-US" sz="1400" dirty="0" smtClean="0"/>
              <a:t>Walk </a:t>
            </a:r>
            <a:r>
              <a:rPr lang="en-US" sz="1400" dirty="0"/>
              <a:t>into your open floor plan featuring a spacious living area with a gleaming hardwood floor connected to your eat in kitchen. Cabinets galore with a moveable island Pendant and recessed lighting. Whirlpool appliances for all your needs. </a:t>
            </a:r>
            <a:endParaRPr lang="en-US" sz="1400" dirty="0" smtClean="0"/>
          </a:p>
          <a:p>
            <a:endParaRPr lang="en-US" sz="1400" dirty="0"/>
          </a:p>
          <a:p>
            <a:r>
              <a:rPr lang="en-US" sz="1400" dirty="0" smtClean="0"/>
              <a:t>The </a:t>
            </a:r>
            <a:r>
              <a:rPr lang="en-US" sz="1400" dirty="0"/>
              <a:t>garage is off the kitchen so carrying in groceries is a breeze. Full pantry, sliding glass doors that lead to your patio and backyard. ½ bath off the living area. </a:t>
            </a:r>
            <a:endParaRPr lang="en-US" sz="1400" dirty="0" smtClean="0"/>
          </a:p>
          <a:p>
            <a:endParaRPr lang="en-US" sz="1400" dirty="0"/>
          </a:p>
          <a:p>
            <a:r>
              <a:rPr lang="en-US" sz="1400" dirty="0" smtClean="0"/>
              <a:t>Upstairs </a:t>
            </a:r>
            <a:r>
              <a:rPr lang="en-US" sz="1400" dirty="0"/>
              <a:t>is your master bedroom with an </a:t>
            </a:r>
            <a:r>
              <a:rPr lang="en-US" sz="1400" dirty="0" err="1"/>
              <a:t>orversized</a:t>
            </a:r>
            <a:r>
              <a:rPr lang="en-US" sz="1400" dirty="0"/>
              <a:t> garden tub, shower, linen closet and walk in clothes closet. The other 2 bedrooms are spacious with nice size closets. </a:t>
            </a:r>
            <a:endParaRPr lang="en-US" sz="1400" dirty="0" smtClean="0"/>
          </a:p>
          <a:p>
            <a:endParaRPr lang="en-US" sz="1400" dirty="0"/>
          </a:p>
          <a:p>
            <a:r>
              <a:rPr lang="en-US" sz="1400" i="1" dirty="0" smtClean="0"/>
              <a:t>This </a:t>
            </a:r>
            <a:r>
              <a:rPr lang="en-US" sz="1400" i="1" dirty="0"/>
              <a:t>home is still under a ten year structural warranty &amp; is </a:t>
            </a:r>
            <a:r>
              <a:rPr lang="en-US" sz="1400" i="1" dirty="0" smtClean="0"/>
              <a:t>move-in </a:t>
            </a:r>
            <a:r>
              <a:rPr lang="en-US" sz="1400" i="1" dirty="0"/>
              <a:t>ready</a:t>
            </a:r>
            <a:endParaRPr lang="en-US" sz="1400" i="1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335453"/>
            <a:ext cx="1150522" cy="76567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12619"/>
            <a:ext cx="1150522" cy="76567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289785"/>
            <a:ext cx="1150522" cy="76567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711" y="8268417"/>
            <a:ext cx="1185233" cy="78877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244115"/>
            <a:ext cx="1150522" cy="76567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1878" y="5335453"/>
            <a:ext cx="1150522" cy="765678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1878" y="6312619"/>
            <a:ext cx="1150522" cy="765678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1878" y="7289785"/>
            <a:ext cx="1150522" cy="765678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1878" y="8266951"/>
            <a:ext cx="1150522" cy="76567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1878" y="9244115"/>
            <a:ext cx="1150522" cy="765678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10160" y="-3630"/>
            <a:ext cx="775208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69000"/>
                    </a:srgbClr>
                  </a:outerShdw>
                </a:effectLst>
              </a:rPr>
              <a:t>304 </a:t>
            </a:r>
            <a:r>
              <a:rPr lang="en-US" sz="2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69000"/>
                    </a:srgbClr>
                  </a:outerShdw>
                </a:effectLst>
              </a:rPr>
              <a:t>Evesham</a:t>
            </a:r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69000"/>
                    </a:srgbClr>
                  </a:outerShdw>
                </a:effectLst>
              </a:rPr>
              <a:t> </a:t>
            </a:r>
            <a:r>
              <a:rPr lang="en-U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69000"/>
                    </a:srgbClr>
                  </a:outerShdw>
                </a:effectLst>
              </a:rPr>
              <a:t>Avenue</a:t>
            </a:r>
          </a:p>
          <a:p>
            <a:pPr algn="r"/>
            <a:r>
              <a:rPr lang="en-US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69000"/>
                    </a:srgbClr>
                  </a:outerShdw>
                </a:effectLst>
              </a:rPr>
              <a:t>Foxbank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69000"/>
                    </a:srgbClr>
                  </a:outerShdw>
                </a:effectLst>
              </a:rPr>
              <a:t> </a:t>
            </a: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69000"/>
                    </a:srgbClr>
                  </a:outerShdw>
                </a:effectLst>
              </a:rPr>
              <a:t>Plantation</a:t>
            </a:r>
          </a:p>
          <a:p>
            <a:pPr algn="r"/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69000"/>
                    </a:srgbClr>
                  </a:outerShdw>
                </a:effectLst>
              </a:rPr>
              <a:t>Moncks 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69000"/>
                    </a:srgbClr>
                  </a:outerShdw>
                </a:effectLst>
              </a:rPr>
              <a:t>Corner</a:t>
            </a:r>
            <a:endParaRPr lang="en-US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69000"/>
                  </a:srgbClr>
                </a:outerShdw>
              </a:effectLst>
            </a:endParaRPr>
          </a:p>
          <a:p>
            <a:pPr algn="r"/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69000"/>
                    </a:srgbClr>
                  </a:outerShdw>
                </a:effectLst>
              </a:rPr>
              <a:t>MLS# 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69000"/>
                    </a:srgbClr>
                  </a:outerShdw>
                </a:effectLst>
              </a:rPr>
              <a:t>15000782</a:t>
            </a:r>
            <a:endParaRPr lang="en-US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69000"/>
                  </a:srgbClr>
                </a:outerShdw>
              </a:effectLst>
            </a:endParaRPr>
          </a:p>
          <a:p>
            <a:pPr algn="r"/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69000"/>
                    </a:srgbClr>
                  </a:outerShdw>
                </a:effectLst>
              </a:rPr>
              <a:t>$</a:t>
            </a: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69000"/>
                    </a:srgbClr>
                  </a:outerShdw>
                </a:effectLst>
              </a:rPr>
              <a:t>177,900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69000"/>
                  </a:srgbClr>
                </a:outerShdw>
              </a:effectLst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219200" y="9107269"/>
            <a:ext cx="533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/>
              <a:t>Suzy </a:t>
            </a:r>
            <a:r>
              <a:rPr lang="en-US" b="1" dirty="0" err="1"/>
              <a:t>Hylton</a:t>
            </a:r>
            <a:endParaRPr lang="en-US" b="1" dirty="0"/>
          </a:p>
          <a:p>
            <a:pPr algn="ctr"/>
            <a:r>
              <a:rPr lang="en-US" dirty="0" smtClean="0"/>
              <a:t>843-813-3545 | </a:t>
            </a:r>
            <a:r>
              <a:rPr lang="en-US" dirty="0"/>
              <a:t>suzyhylton@att.net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1219200" y="9781401"/>
            <a:ext cx="5334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/>
              <a:t>Brand Name Real Estate | 207 East Bay Street </a:t>
            </a:r>
            <a:r>
              <a:rPr lang="en-US" sz="1200" dirty="0" err="1"/>
              <a:t>Ste</a:t>
            </a:r>
            <a:r>
              <a:rPr lang="en-US" sz="1200" dirty="0"/>
              <a:t> 311 | Charleston, SC 29401</a:t>
            </a:r>
          </a:p>
        </p:txBody>
      </p:sp>
    </p:spTree>
    <p:extLst>
      <p:ext uri="{BB962C8B-B14F-4D97-AF65-F5344CB8AC3E}">
        <p14:creationId xmlns:p14="http://schemas.microsoft.com/office/powerpoint/2010/main" val="36866773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169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A Great Place to Call Home…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Just Reduced!</dc:title>
  <dc:creator>CVH360</dc:creator>
  <cp:lastModifiedBy>atp1313@gmail.com</cp:lastModifiedBy>
  <cp:revision>8</cp:revision>
  <dcterms:created xsi:type="dcterms:W3CDTF">2006-08-16T00:00:00Z</dcterms:created>
  <dcterms:modified xsi:type="dcterms:W3CDTF">2015-05-03T18:18:42Z</dcterms:modified>
</cp:coreProperties>
</file>