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FFFFFF"/>
    <a:srgbClr val="FFCC66"/>
    <a:srgbClr val="FFCD9B"/>
    <a:srgbClr val="66FF33"/>
    <a:srgbClr val="FFCC00"/>
    <a:srgbClr val="FFCC99"/>
    <a:srgbClr val="FFD1A3"/>
    <a:srgbClr val="FFC58B"/>
    <a:srgbClr val="FFF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496" y="4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7EF30-E15B-4548-A06B-1DC99F9CBB45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EA447-A49C-41BC-89D7-AF28C94B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3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A447-A49C-41BC-89D7-AF28C94B7A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16888" y="7085231"/>
            <a:ext cx="35814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Plantation </a:t>
            </a: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shutters throughout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Custom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built-in wall unit in </a:t>
            </a: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F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rench-door office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Walk/ride to Daniel Island shops 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Innovative bar, recreation, storage space down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762000" y="-25400"/>
            <a:ext cx="5307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“Edge of Daniel Island, Unbeatable Location &amp; Price…”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048000" y="8407400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9050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792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177800" y="6934200"/>
            <a:ext cx="3276600" cy="76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200" i="0" dirty="0" err="1" smtClean="0">
                <a:solidFill>
                  <a:srgbClr val="FFFFFF"/>
                </a:solidFill>
                <a:latin typeface="Arial" charset="0"/>
              </a:rPr>
              <a:t>Shellring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, the “secret” Daniel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Island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vicinity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Good flow, efficient floor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plan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Expanded Santee design – more powder room , utility, pantry space</a:t>
            </a: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 Amenities in idyllic setting</a:t>
            </a: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1079500" y="83883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(843) 303-7438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459843" y="787400"/>
            <a:ext cx="20108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D1A3"/>
                </a:solidFill>
              </a:rPr>
              <a:t>Charleston, </a:t>
            </a:r>
            <a:r>
              <a:rPr lang="en-US" sz="1600" b="1" dirty="0" smtClean="0">
                <a:solidFill>
                  <a:srgbClr val="FFD1A3"/>
                </a:solidFill>
              </a:rPr>
              <a:t>SC 29492</a:t>
            </a:r>
            <a:endParaRPr lang="en-US" sz="1600" b="1" dirty="0">
              <a:solidFill>
                <a:srgbClr val="FFD1A3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8900" y="6400800"/>
            <a:ext cx="6397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D1A3"/>
                </a:solidFill>
              </a:rPr>
              <a:t>Wonderful </a:t>
            </a:r>
            <a:r>
              <a:rPr lang="en-US" b="1" dirty="0" smtClean="0">
                <a:solidFill>
                  <a:srgbClr val="FFD1A3"/>
                </a:solidFill>
              </a:rPr>
              <a:t>neighborhood</a:t>
            </a:r>
            <a:r>
              <a:rPr lang="en-US" b="1" dirty="0" smtClean="0">
                <a:solidFill>
                  <a:srgbClr val="FFD1A3"/>
                </a:solidFill>
              </a:rPr>
              <a:t>, </a:t>
            </a:r>
            <a:r>
              <a:rPr lang="en-US" b="1" dirty="0" smtClean="0">
                <a:solidFill>
                  <a:srgbClr val="FFD1A3"/>
                </a:solidFill>
              </a:rPr>
              <a:t>better-than-new  </a:t>
            </a:r>
          </a:p>
          <a:p>
            <a:r>
              <a:rPr lang="en-US" b="1" dirty="0">
                <a:solidFill>
                  <a:srgbClr val="FFD1A3"/>
                </a:solidFill>
              </a:rPr>
              <a:t> </a:t>
            </a:r>
            <a:r>
              <a:rPr lang="en-US" b="1" dirty="0" smtClean="0">
                <a:solidFill>
                  <a:srgbClr val="FFD1A3"/>
                </a:solidFill>
              </a:rPr>
              <a:t>              		upgraded </a:t>
            </a:r>
            <a:r>
              <a:rPr lang="en-US" b="1" dirty="0" smtClean="0">
                <a:solidFill>
                  <a:srgbClr val="FFD1A3"/>
                </a:solidFill>
              </a:rPr>
              <a:t>home</a:t>
            </a:r>
            <a:r>
              <a:rPr lang="en-US" b="1" dirty="0" smtClean="0">
                <a:solidFill>
                  <a:srgbClr val="FFD1A3"/>
                </a:solidFill>
              </a:rPr>
              <a:t>, </a:t>
            </a:r>
            <a:r>
              <a:rPr lang="en-US" b="1" dirty="0" smtClean="0">
                <a:solidFill>
                  <a:srgbClr val="FFD1A3"/>
                </a:solidFill>
              </a:rPr>
              <a:t>excellent custom touches…</a:t>
            </a:r>
            <a:endParaRPr lang="en-US" b="1" dirty="0">
              <a:solidFill>
                <a:srgbClr val="FFD1A3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59934" y="7826007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6858000" cy="48662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Oval 4"/>
          <p:cNvSpPr/>
          <p:nvPr/>
        </p:nvSpPr>
        <p:spPr bwMode="auto">
          <a:xfrm rot="19914465">
            <a:off x="29406" y="1199624"/>
            <a:ext cx="2330433" cy="707929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72000"/>
                </a:srgbClr>
              </a:gs>
              <a:gs pos="50000">
                <a:srgbClr val="FFCD9B">
                  <a:shade val="67500"/>
                  <a:satMod val="115000"/>
                </a:srgbClr>
              </a:gs>
              <a:gs pos="100000">
                <a:srgbClr val="FFCD9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extrusionClr>
              <a:srgbClr val="FFCC66"/>
            </a:extrusionClr>
            <a:contourClr>
              <a:srgbClr val="FFCD9B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602B"/>
                </a:solidFill>
              </a:rPr>
              <a:t>Low</a:t>
            </a:r>
            <a:r>
              <a:rPr lang="en-US" sz="3200" dirty="0" smtClean="0">
                <a:solidFill>
                  <a:srgbClr val="00602B"/>
                </a:solidFill>
              </a:rPr>
              <a:t> $400s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00602B"/>
              </a:solidFill>
              <a:effectLst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-63500" y="221159"/>
            <a:ext cx="50706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304 </a:t>
            </a:r>
            <a:r>
              <a:rPr lang="en-US" sz="4400" b="1" dirty="0" err="1" smtClean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Megans</a:t>
            </a:r>
            <a:r>
              <a:rPr lang="en-US" sz="4400" b="1" dirty="0" smtClean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Bay Ln</a:t>
            </a:r>
            <a:endParaRPr lang="en-US" sz="4400" b="1" dirty="0">
              <a:solidFill>
                <a:srgbClr val="FFC5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84" y="5162266"/>
            <a:ext cx="2438400" cy="16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2435832" cy="161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4993803"/>
            <a:ext cx="2347855" cy="155939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107</Words>
  <Application>Microsoft Office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53</cp:revision>
  <dcterms:created xsi:type="dcterms:W3CDTF">2007-02-23T22:02:58Z</dcterms:created>
  <dcterms:modified xsi:type="dcterms:W3CDTF">2015-03-02T14:38:38Z</dcterms:modified>
</cp:coreProperties>
</file>