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3/10/2019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agentownedrealty.com/" TargetMode="External"/><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hyperlink" Target="mailto:susanweeksdesign@gmail.com" TargetMode="External"/><Relationship Id="rId12"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8.jpeg"/><Relationship Id="rId5" Type="http://schemas.openxmlformats.org/officeDocument/2006/relationships/image" Target="../media/image4.jpeg"/><Relationship Id="rId10" Type="http://schemas.openxmlformats.org/officeDocument/2006/relationships/image" Target="../media/image7.gif"/><Relationship Id="rId4" Type="http://schemas.openxmlformats.org/officeDocument/2006/relationships/image" Target="../media/image3.jpeg"/><Relationship Id="rId9" Type="http://schemas.openxmlformats.org/officeDocument/2006/relationships/image" Target="../media/image6.jp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02" y="1738"/>
            <a:ext cx="7745189" cy="5162093"/>
          </a:xfrm>
          <a:prstGeom prst="rect">
            <a:avLst/>
          </a:prstGeom>
          <a:ln>
            <a:noFill/>
          </a:ln>
          <a:effectLst>
            <a:softEdge rad="112500"/>
          </a:effectLst>
        </p:spPr>
      </p:pic>
      <p:sp>
        <p:nvSpPr>
          <p:cNvPr id="2" name="Title 1"/>
          <p:cNvSpPr>
            <a:spLocks noGrp="1"/>
          </p:cNvSpPr>
          <p:nvPr>
            <p:ph type="ctrTitle"/>
          </p:nvPr>
        </p:nvSpPr>
        <p:spPr>
          <a:xfrm>
            <a:off x="-1704" y="0"/>
            <a:ext cx="7772400" cy="990600"/>
          </a:xfrm>
        </p:spPr>
        <p:txBody>
          <a:bodyPr>
            <a:noAutofit/>
          </a:bodyPr>
          <a:lstStyle/>
          <a:p>
            <a:r>
              <a:rPr lang="en-US" sz="2700" b="1" i="1" dirty="0">
                <a:ln w="3175">
                  <a:solidFill>
                    <a:schemeClr val="tx1"/>
                  </a:solidFill>
                </a:ln>
                <a:solidFill>
                  <a:schemeClr val="bg1"/>
                </a:solidFill>
                <a:effectLst>
                  <a:outerShdw blurRad="50800" dist="38100" dir="5400000" algn="t" rotWithShape="0">
                    <a:prstClr val="black">
                      <a:alpha val="40000"/>
                    </a:prstClr>
                  </a:outerShdw>
                </a:effectLst>
                <a:latin typeface="Georgia" panose="02040502050405020303" pitchFamily="18" charset="0"/>
              </a:rPr>
              <a:t>This Adorable Home Is Waiting For You!</a:t>
            </a:r>
            <a:br>
              <a:rPr lang="en-US" sz="2700" b="1" i="1" dirty="0">
                <a:ln w="3175">
                  <a:solidFill>
                    <a:schemeClr val="tx1"/>
                  </a:solidFill>
                </a:ln>
                <a:solidFill>
                  <a:schemeClr val="bg1"/>
                </a:solidFill>
                <a:effectLst>
                  <a:outerShdw blurRad="50800" dist="38100" dir="5400000" algn="t" rotWithShape="0">
                    <a:prstClr val="black">
                      <a:alpha val="40000"/>
                    </a:prstClr>
                  </a:outerShdw>
                </a:effectLst>
                <a:latin typeface="Georgia" panose="02040502050405020303" pitchFamily="18" charset="0"/>
              </a:rPr>
            </a:br>
            <a:r>
              <a:rPr lang="en-US" sz="2700" b="1" i="1" dirty="0">
                <a:ln w="3175">
                  <a:solidFill>
                    <a:schemeClr val="tx1"/>
                  </a:solidFill>
                </a:ln>
                <a:solidFill>
                  <a:srgbClr val="FFFF00"/>
                </a:solidFill>
                <a:effectLst>
                  <a:outerShdw blurRad="50800" dist="38100" dir="5400000" algn="t" rotWithShape="0">
                    <a:prstClr val="black">
                      <a:alpha val="40000"/>
                    </a:prstClr>
                  </a:outerShdw>
                </a:effectLst>
                <a:latin typeface="Georgia" panose="02040502050405020303" pitchFamily="18" charset="0"/>
              </a:rPr>
              <a:t>$1000 BUYER'S AGENT BONUS!</a:t>
            </a:r>
            <a:endParaRPr lang="en-US" sz="2700" i="1" dirty="0">
              <a:ln w="3175">
                <a:solidFill>
                  <a:schemeClr val="tx1"/>
                </a:solidFill>
              </a:ln>
              <a:solidFill>
                <a:srgbClr val="FFFF00"/>
              </a:solidFill>
              <a:effectLst>
                <a:outerShdw blurRad="50800" dist="38100" dir="5400000" algn="t" rotWithShape="0">
                  <a:prstClr val="black">
                    <a:alpha val="40000"/>
                  </a:prstClr>
                </a:outerShdw>
              </a:effectLst>
              <a:latin typeface="Georgia" panose="02040502050405020303" pitchFamily="18" charset="0"/>
            </a:endParaRPr>
          </a:p>
        </p:txBody>
      </p:sp>
      <p:sp>
        <p:nvSpPr>
          <p:cNvPr id="3" name="Subtitle 2"/>
          <p:cNvSpPr>
            <a:spLocks noGrp="1"/>
          </p:cNvSpPr>
          <p:nvPr>
            <p:ph type="subTitle" idx="1"/>
          </p:nvPr>
        </p:nvSpPr>
        <p:spPr>
          <a:xfrm>
            <a:off x="-5303" y="5638606"/>
            <a:ext cx="7779598" cy="1726714"/>
          </a:xfrm>
        </p:spPr>
        <p:txBody>
          <a:bodyPr anchor="ctr">
            <a:noAutofit/>
          </a:bodyPr>
          <a:lstStyle/>
          <a:p>
            <a:r>
              <a:rPr lang="en-US" sz="1600" dirty="0">
                <a:solidFill>
                  <a:schemeClr val="tx1"/>
                </a:solidFill>
                <a:latin typeface="Georgia" panose="02040502050405020303" pitchFamily="18" charset="0"/>
              </a:rPr>
              <a:t>Sweet brick 1-story ranch home just 10 minutes from Downtown Charleston! Large corner (fenced lot) in an established neighborhood. Close to the beach, interstate, shopping and dining. Location is perfect! NEW Wood laminate floors throughout!!! - Updated kitchen - newly painted - side additional room used as a Great Room with Laundry Area off of it. Large Carport that can be used for an extra entertaining space. NEW Roof (2016), NEW HVAC (2015). NO HOA!! </a:t>
            </a:r>
          </a:p>
        </p:txBody>
      </p:sp>
      <p:grpSp>
        <p:nvGrpSpPr>
          <p:cNvPr id="12" name="Group 11"/>
          <p:cNvGrpSpPr/>
          <p:nvPr/>
        </p:nvGrpSpPr>
        <p:grpSpPr>
          <a:xfrm>
            <a:off x="77664" y="4423825"/>
            <a:ext cx="7613314" cy="1214975"/>
            <a:chOff x="79368" y="5182379"/>
            <a:chExt cx="7613314" cy="1214975"/>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0241" y="5182573"/>
              <a:ext cx="1821517" cy="1214587"/>
            </a:xfrm>
            <a:prstGeom prst="rect">
              <a:avLst/>
            </a:prstGeom>
            <a:ln>
              <a:noFill/>
            </a:ln>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0917" y="5182556"/>
              <a:ext cx="1821765" cy="1214619"/>
            </a:xfrm>
            <a:prstGeom prst="rect">
              <a:avLst/>
            </a:prstGeom>
            <a:ln>
              <a:noFill/>
            </a:ln>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40527" y="5182558"/>
              <a:ext cx="1821746" cy="1214615"/>
            </a:xfrm>
            <a:prstGeom prst="rect">
              <a:avLst/>
            </a:prstGeom>
            <a:ln>
              <a:noFill/>
            </a:ln>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368" y="5182379"/>
              <a:ext cx="1822462" cy="1214975"/>
            </a:xfrm>
            <a:prstGeom prst="rect">
              <a:avLst/>
            </a:prstGeom>
            <a:ln>
              <a:noFill/>
            </a:ln>
            <a:effectLst/>
          </p:spPr>
        </p:pic>
      </p:grpSp>
      <p:sp>
        <p:nvSpPr>
          <p:cNvPr id="13" name="Rectangle 12"/>
          <p:cNvSpPr/>
          <p:nvPr/>
        </p:nvSpPr>
        <p:spPr>
          <a:xfrm>
            <a:off x="2360496" y="8821967"/>
            <a:ext cx="3048000" cy="1169551"/>
          </a:xfrm>
          <a:prstGeom prst="rect">
            <a:avLst/>
          </a:prstGeom>
        </p:spPr>
        <p:txBody>
          <a:bodyPr wrap="square">
            <a:spAutoFit/>
          </a:bodyPr>
          <a:lstStyle/>
          <a:p>
            <a:pPr algn="ctr"/>
            <a:r>
              <a:rPr lang="en-US" sz="1400" b="1" dirty="0">
                <a:latin typeface="Georgia" panose="02040502050405020303" pitchFamily="18" charset="0"/>
              </a:rPr>
              <a:t>Susan Weeks</a:t>
            </a:r>
          </a:p>
          <a:p>
            <a:pPr algn="ctr"/>
            <a:br>
              <a:rPr lang="en-US" sz="1400" b="1" dirty="0">
                <a:latin typeface="Georgia" panose="02040502050405020303" pitchFamily="18" charset="0"/>
              </a:rPr>
            </a:br>
            <a:r>
              <a:rPr lang="en-US" sz="1400" dirty="0">
                <a:latin typeface="Georgia" panose="02040502050405020303" pitchFamily="18" charset="0"/>
              </a:rPr>
              <a:t>(843) 813-0495</a:t>
            </a:r>
          </a:p>
          <a:p>
            <a:pPr algn="ctr"/>
            <a:r>
              <a:rPr lang="en-US" sz="1400" dirty="0">
                <a:latin typeface="Georgia" panose="02040502050405020303" pitchFamily="18" charset="0"/>
                <a:hlinkClick r:id="rId7"/>
              </a:rPr>
              <a:t>susanweeksdesign@gmail.com</a:t>
            </a:r>
            <a:r>
              <a:rPr lang="en-US" sz="1400" dirty="0">
                <a:latin typeface="Georgia" panose="02040502050405020303" pitchFamily="18" charset="0"/>
              </a:rPr>
              <a:t> </a:t>
            </a:r>
          </a:p>
          <a:p>
            <a:pPr algn="ctr"/>
            <a:r>
              <a:rPr lang="en-US" sz="1400" dirty="0">
                <a:latin typeface="Georgia" panose="02040502050405020303" pitchFamily="18" charset="0"/>
                <a:hlinkClick r:id="rId8"/>
              </a:rPr>
              <a:t>www.agentownedrealty.com</a:t>
            </a:r>
            <a:r>
              <a:rPr lang="en-US" sz="1400" dirty="0">
                <a:latin typeface="Georgia" panose="02040502050405020303" pitchFamily="18" charset="0"/>
              </a:rPr>
              <a:t> </a:t>
            </a: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676618" y="8708202"/>
            <a:ext cx="1019175" cy="1273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94129" y="8655408"/>
            <a:ext cx="180975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3629" y="9484082"/>
            <a:ext cx="2190750" cy="553998"/>
          </a:xfrm>
          <a:prstGeom prst="rect">
            <a:avLst/>
          </a:prstGeom>
        </p:spPr>
        <p:txBody>
          <a:bodyPr wrap="square">
            <a:spAutoFit/>
          </a:bodyPr>
          <a:lstStyle/>
          <a:p>
            <a:pPr algn="ctr"/>
            <a:r>
              <a:rPr lang="en-US" sz="1000" dirty="0">
                <a:latin typeface="Georgia" panose="02040502050405020303" pitchFamily="18" charset="0"/>
              </a:rPr>
              <a:t>AgentOwned Charleston Group</a:t>
            </a:r>
          </a:p>
          <a:p>
            <a:pPr algn="ctr"/>
            <a:r>
              <a:rPr lang="en-US" sz="1000" dirty="0">
                <a:latin typeface="Georgia" panose="02040502050405020303" pitchFamily="18" charset="0"/>
              </a:rPr>
              <a:t>902 Savannah Hwy</a:t>
            </a:r>
          </a:p>
          <a:p>
            <a:pPr algn="ctr"/>
            <a:r>
              <a:rPr lang="en-US" sz="1000" dirty="0">
                <a:latin typeface="Georgia" panose="02040502050405020303" pitchFamily="18" charset="0"/>
              </a:rPr>
              <a:t>Charleston, SC 29407-7802</a:t>
            </a:r>
          </a:p>
        </p:txBody>
      </p:sp>
      <p:pic>
        <p:nvPicPr>
          <p:cNvPr id="19" name="Picture 1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31047" y="7365463"/>
            <a:ext cx="1822764" cy="1215409"/>
          </a:xfrm>
          <a:prstGeom prst="rect">
            <a:avLst/>
          </a:prstGeom>
          <a:ln>
            <a:noFill/>
          </a:ln>
          <a:effectLst/>
        </p:spPr>
      </p:pic>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7824" y="7370730"/>
            <a:ext cx="1822144" cy="1215240"/>
          </a:xfrm>
          <a:prstGeom prst="rect">
            <a:avLst/>
          </a:prstGeom>
          <a:ln>
            <a:noFill/>
          </a:ln>
          <a:effectLst/>
        </p:spPr>
      </p:pic>
      <p:pic>
        <p:nvPicPr>
          <p:cNvPr id="21" name="Picture 2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58000" y="7365703"/>
            <a:ext cx="1822392" cy="1214928"/>
          </a:xfrm>
          <a:prstGeom prst="rect">
            <a:avLst/>
          </a:prstGeom>
          <a:ln>
            <a:noFill/>
          </a:ln>
          <a:effectLst/>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04297" y="7370659"/>
            <a:ext cx="1822729" cy="1215382"/>
          </a:xfrm>
          <a:prstGeom prst="rect">
            <a:avLst/>
          </a:prstGeom>
          <a:ln>
            <a:noFill/>
          </a:ln>
          <a:effectLst/>
        </p:spPr>
      </p:pic>
      <p:sp>
        <p:nvSpPr>
          <p:cNvPr id="5" name="Rectangle 4"/>
          <p:cNvSpPr/>
          <p:nvPr/>
        </p:nvSpPr>
        <p:spPr>
          <a:xfrm>
            <a:off x="-1704" y="3657600"/>
            <a:ext cx="7772400" cy="738664"/>
          </a:xfrm>
          <a:prstGeom prst="rect">
            <a:avLst/>
          </a:prstGeom>
        </p:spPr>
        <p:txBody>
          <a:bodyPr wrap="square">
            <a:spAutoFit/>
          </a:bodyPr>
          <a:lstStyle/>
          <a:p>
            <a:pPr algn="ctr"/>
            <a:r>
              <a:rPr lang="en-US" sz="2400" dirty="0">
                <a:solidFill>
                  <a:schemeClr val="bg1"/>
                </a:solidFill>
                <a:effectLst>
                  <a:outerShdw blurRad="50800" dist="38100" dir="5400000" algn="t" rotWithShape="0">
                    <a:prstClr val="black">
                      <a:alpha val="40000"/>
                    </a:prstClr>
                  </a:outerShdw>
                </a:effectLst>
                <a:latin typeface="Georgia" panose="02040502050405020303" pitchFamily="18" charset="0"/>
              </a:rPr>
              <a:t>304 Stinson Drive</a:t>
            </a:r>
            <a:br>
              <a:rPr lang="en-US" dirty="0">
                <a:solidFill>
                  <a:schemeClr val="bg1"/>
                </a:solidFill>
                <a:effectLst>
                  <a:outerShdw blurRad="50800" dist="38100" dir="5400000" algn="t" rotWithShape="0">
                    <a:prstClr val="black">
                      <a:alpha val="40000"/>
                    </a:prstClr>
                  </a:outerShdw>
                </a:effectLst>
                <a:latin typeface="Georgia" panose="02040502050405020303" pitchFamily="18" charset="0"/>
              </a:rPr>
            </a:br>
            <a:r>
              <a:rPr lang="en-US" sz="1800" dirty="0">
                <a:solidFill>
                  <a:schemeClr val="bg1"/>
                </a:solidFill>
                <a:effectLst>
                  <a:outerShdw blurRad="50800" dist="38100" dir="5400000" algn="t" rotWithShape="0">
                    <a:prstClr val="black">
                      <a:alpha val="40000"/>
                    </a:prstClr>
                  </a:outerShdw>
                </a:effectLst>
                <a:latin typeface="Georgia" panose="02040502050405020303" pitchFamily="18" charset="0"/>
              </a:rPr>
              <a:t>Air Harbor | Charleston, SC 29407 | MLS# 18032847 | $259,000</a:t>
            </a:r>
            <a:endParaRPr lang="en-US" dirty="0">
              <a:solidFill>
                <a:schemeClr val="bg1"/>
              </a:solidFill>
              <a:effectLst>
                <a:outerShdw blurRad="50800" dist="38100" dir="5400000" algn="t" rotWithShape="0">
                  <a:prstClr val="black">
                    <a:alpha val="40000"/>
                  </a:prstClr>
                </a:outerShdw>
              </a:effectLst>
            </a:endParaRPr>
          </a:p>
        </p:txBody>
      </p:sp>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114</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Georgia</vt:lpstr>
      <vt:lpstr>Office Theme</vt:lpstr>
      <vt:lpstr>This Adorable Home Is Waiting For You! $1000 BUYER'S AGENT BONUS!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21</cp:revision>
  <dcterms:created xsi:type="dcterms:W3CDTF">2006-08-16T00:00:00Z</dcterms:created>
  <dcterms:modified xsi:type="dcterms:W3CDTF">2019-03-10T16:35:17Z</dcterms:modified>
</cp:coreProperties>
</file>