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1170"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8/20/2014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8/20/2014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8/20/2014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gif"/><Relationship Id="rId4" Type="http://schemas.openxmlformats.org/officeDocument/2006/relationships/image" Target="../media/image3.jp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7772400" cy="538843"/>
          </a:xfrm>
        </p:spPr>
        <p:txBody>
          <a:bodyPr>
            <a:noAutofit/>
          </a:bodyPr>
          <a:lstStyle/>
          <a:p>
            <a:r>
              <a:rPr lang="en-US" sz="2800" dirty="0" smtClean="0">
                <a:solidFill>
                  <a:schemeClr val="bg1"/>
                </a:solidFill>
                <a:effectLst>
                  <a:outerShdw blurRad="50800" dist="38100" dir="5400000" algn="t" rotWithShape="0">
                    <a:prstClr val="black">
                      <a:alpha val="40000"/>
                    </a:prstClr>
                  </a:outerShdw>
                </a:effectLst>
                <a:latin typeface="Georgia" panose="02040502050405020303" pitchFamily="18" charset="0"/>
              </a:rPr>
              <a:t>Great Living For The Entire Family</a:t>
            </a:r>
            <a:endParaRPr lang="en-US" sz="2800" dirty="0">
              <a:solidFill>
                <a:schemeClr val="bg1"/>
              </a:solidFill>
              <a:effectLst>
                <a:outerShdw blurRad="50800" dist="38100" dir="5400000" algn="t" rotWithShape="0">
                  <a:prstClr val="black">
                    <a:alpha val="40000"/>
                  </a:prstClr>
                </a:outerShdw>
              </a:effectLst>
              <a:latin typeface="Georgia" panose="02040502050405020303" pitchFamily="18" charset="0"/>
            </a:endParaRPr>
          </a:p>
        </p:txBody>
      </p:sp>
      <p:sp>
        <p:nvSpPr>
          <p:cNvPr id="3" name="Subtitle 2"/>
          <p:cNvSpPr>
            <a:spLocks noGrp="1"/>
          </p:cNvSpPr>
          <p:nvPr>
            <p:ph type="subTitle" idx="1"/>
          </p:nvPr>
        </p:nvSpPr>
        <p:spPr>
          <a:xfrm>
            <a:off x="-14223" y="6324328"/>
            <a:ext cx="7772400" cy="2244154"/>
          </a:xfrm>
        </p:spPr>
        <p:txBody>
          <a:bodyPr anchor="ctr">
            <a:noAutofit/>
          </a:bodyPr>
          <a:lstStyle/>
          <a:p>
            <a:r>
              <a:rPr lang="en-US" sz="1400" dirty="0" smtClean="0">
                <a:solidFill>
                  <a:schemeClr val="tx2"/>
                </a:solidFill>
                <a:latin typeface="Georgia" panose="02040502050405020303" pitchFamily="18" charset="0"/>
              </a:rPr>
              <a:t>Great family home must see!! Beautiful 3 bedroom 2 bath ranch located near the new </a:t>
            </a:r>
            <a:r>
              <a:rPr lang="en-US" sz="1400" dirty="0" err="1">
                <a:solidFill>
                  <a:schemeClr val="tx2"/>
                </a:solidFill>
                <a:latin typeface="Georgia" panose="02040502050405020303" pitchFamily="18" charset="0"/>
              </a:rPr>
              <a:t>N</a:t>
            </a:r>
            <a:r>
              <a:rPr lang="en-US" sz="1400" dirty="0" err="1" smtClean="0">
                <a:solidFill>
                  <a:schemeClr val="tx2"/>
                </a:solidFill>
                <a:latin typeface="Georgia" panose="02040502050405020303" pitchFamily="18" charset="0"/>
              </a:rPr>
              <a:t>exton</a:t>
            </a:r>
            <a:r>
              <a:rPr lang="en-US" sz="1400" dirty="0" smtClean="0">
                <a:solidFill>
                  <a:schemeClr val="tx2"/>
                </a:solidFill>
                <a:latin typeface="Georgia" panose="02040502050405020303" pitchFamily="18" charset="0"/>
              </a:rPr>
              <a:t> development in Tramway subdivision! This house has new metal roof, new hardwood floors, kitchen with nook and new granite adorned counters, separate dining room which over looks back lawn, huge 20x22 great room with additional entrance, would make a great mother-in-law private nest, or family game room! New carpet thru out. Master suite has single tray to give a touch of elegance with a garden tub &amp; glass shower in master bath with new tile floors. Huge family room with cathedral ceiling laced with beams giving a unique look, adjoined is a wet bar &amp; serving area to caterer all of the family holiday events, with a wood encased gas fire place over looking entire family room! Additional 12x24 storage unit with pet run/play yard. </a:t>
            </a:r>
            <a:endParaRPr lang="en-US" sz="1400" dirty="0">
              <a:solidFill>
                <a:schemeClr val="tx2"/>
              </a:solidFill>
              <a:latin typeface="Georgia" panose="02040502050405020303"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1935" y="657193"/>
            <a:ext cx="3603622" cy="2780437"/>
          </a:xfrm>
          <a:prstGeom prst="rect">
            <a:avLst/>
          </a:prstGeom>
          <a:ln>
            <a:noFill/>
          </a:ln>
          <a:effectLst>
            <a:softEdge rad="112500"/>
          </a:effectLst>
        </p:spPr>
      </p:pic>
      <p:sp>
        <p:nvSpPr>
          <p:cNvPr id="5" name="Rectangle 4"/>
          <p:cNvSpPr/>
          <p:nvPr/>
        </p:nvSpPr>
        <p:spPr>
          <a:xfrm>
            <a:off x="-14223" y="4939333"/>
            <a:ext cx="7772400" cy="1138773"/>
          </a:xfrm>
          <a:prstGeom prst="rect">
            <a:avLst/>
          </a:prstGeom>
        </p:spPr>
        <p:txBody>
          <a:bodyPr wrap="square">
            <a:spAutoFit/>
          </a:bodyPr>
          <a:lstStyle/>
          <a:p>
            <a:pPr algn="ctr"/>
            <a:r>
              <a:rPr lang="en-US" sz="2800" b="1" dirty="0" smtClean="0">
                <a:solidFill>
                  <a:schemeClr val="tx2"/>
                </a:solidFill>
                <a:effectLst>
                  <a:outerShdw blurRad="50800" dist="38100" dir="5400000" algn="t" rotWithShape="0">
                    <a:prstClr val="black">
                      <a:alpha val="40000"/>
                    </a:prstClr>
                  </a:outerShdw>
                </a:effectLst>
                <a:latin typeface="Georgia" panose="02040502050405020303" pitchFamily="18" charset="0"/>
              </a:rPr>
              <a:t>304 </a:t>
            </a:r>
            <a:r>
              <a:rPr lang="en-US" sz="2800" b="1" dirty="0" err="1" smtClean="0">
                <a:solidFill>
                  <a:schemeClr val="tx2"/>
                </a:solidFill>
                <a:effectLst>
                  <a:outerShdw blurRad="50800" dist="38100" dir="5400000" algn="t" rotWithShape="0">
                    <a:prstClr val="black">
                      <a:alpha val="40000"/>
                    </a:prstClr>
                  </a:outerShdw>
                </a:effectLst>
                <a:latin typeface="Georgia" panose="02040502050405020303" pitchFamily="18" charset="0"/>
              </a:rPr>
              <a:t>Trailway</a:t>
            </a:r>
            <a:r>
              <a:rPr lang="en-US" sz="2800" b="1" dirty="0" smtClean="0">
                <a:solidFill>
                  <a:schemeClr val="tx2"/>
                </a:solidFill>
                <a:effectLst>
                  <a:outerShdw blurRad="50800" dist="38100" dir="5400000" algn="t" rotWithShape="0">
                    <a:prstClr val="black">
                      <a:alpha val="40000"/>
                    </a:prstClr>
                  </a:outerShdw>
                </a:effectLst>
                <a:latin typeface="Georgia" panose="02040502050405020303" pitchFamily="18" charset="0"/>
              </a:rPr>
              <a:t> Dr</a:t>
            </a:r>
          </a:p>
          <a:p>
            <a:pPr algn="ctr"/>
            <a:endParaRPr lang="en-US" sz="1600" b="1" dirty="0" smtClean="0">
              <a:solidFill>
                <a:schemeClr val="tx2"/>
              </a:solidFill>
              <a:effectLst>
                <a:outerShdw blurRad="50800" dist="38100" dir="5400000" algn="t" rotWithShape="0">
                  <a:prstClr val="black">
                    <a:alpha val="40000"/>
                  </a:prstClr>
                </a:outerShdw>
              </a:effectLst>
              <a:latin typeface="Georgia" panose="02040502050405020303" pitchFamily="18" charset="0"/>
            </a:endParaRPr>
          </a:p>
          <a:p>
            <a:pPr algn="ctr"/>
            <a:r>
              <a:rPr lang="en-US" sz="2400" dirty="0" smtClean="0">
                <a:solidFill>
                  <a:schemeClr val="tx2"/>
                </a:solidFill>
                <a:effectLst>
                  <a:outerShdw blurRad="50800" dist="38100" dir="5400000" algn="t" rotWithShape="0">
                    <a:prstClr val="black">
                      <a:alpha val="40000"/>
                    </a:prstClr>
                  </a:outerShdw>
                </a:effectLst>
                <a:latin typeface="Georgia" panose="02040502050405020303" pitchFamily="18" charset="0"/>
              </a:rPr>
              <a:t>Tramway ~ Summerville ~ MLS# 1414087 ~ $174,900</a:t>
            </a:r>
            <a:endParaRPr lang="en-US" sz="2400" dirty="0">
              <a:solidFill>
                <a:schemeClr val="tx2"/>
              </a:solidFill>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99028" y="2194342"/>
            <a:ext cx="1615068" cy="1261872"/>
          </a:xfrm>
          <a:prstGeom prst="rect">
            <a:avLst/>
          </a:prstGeom>
          <a:ln>
            <a:noFill/>
          </a:ln>
          <a:effectLst>
            <a:softEdge rad="112500"/>
          </a:effec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044187" y="3694324"/>
            <a:ext cx="1682497" cy="1261872"/>
          </a:xfrm>
          <a:prstGeom prst="rect">
            <a:avLst/>
          </a:prstGeom>
          <a:ln>
            <a:noFill/>
          </a:ln>
          <a:effectLst>
            <a:softEdge rad="112500"/>
          </a:effectLst>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01935" y="3694324"/>
            <a:ext cx="1682496" cy="1261872"/>
          </a:xfrm>
          <a:prstGeom prst="rect">
            <a:avLst/>
          </a:prstGeom>
          <a:ln>
            <a:noFill/>
          </a:ln>
          <a:effectLst>
            <a:softEdge rad="112500"/>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044188" y="2194342"/>
            <a:ext cx="1682496" cy="1261872"/>
          </a:xfrm>
          <a:prstGeom prst="rect">
            <a:avLst/>
          </a:prstGeom>
          <a:ln>
            <a:noFill/>
          </a:ln>
          <a:effectLst>
            <a:softEdge rad="112500"/>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r="50000"/>
          <a:stretch/>
        </p:blipFill>
        <p:spPr>
          <a:xfrm>
            <a:off x="8458200" y="419100"/>
            <a:ext cx="913220" cy="1076295"/>
          </a:xfrm>
          <a:prstGeom prst="rect">
            <a:avLst/>
          </a:prstGeom>
          <a:ln>
            <a:noFill/>
          </a:ln>
          <a:effectLst>
            <a:softEdge rad="112500"/>
          </a:effectLst>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123060" y="3694324"/>
            <a:ext cx="1682497" cy="1261872"/>
          </a:xfrm>
          <a:prstGeom prst="rect">
            <a:avLst/>
          </a:prstGeom>
          <a:ln>
            <a:noFill/>
          </a:ln>
          <a:effectLst>
            <a:softEdge rad="112500"/>
          </a:effectLst>
        </p:spPr>
      </p:pic>
      <p:sp>
        <p:nvSpPr>
          <p:cNvPr id="13" name="Rectangle 12"/>
          <p:cNvSpPr/>
          <p:nvPr/>
        </p:nvSpPr>
        <p:spPr>
          <a:xfrm>
            <a:off x="2347977" y="8568482"/>
            <a:ext cx="3048000" cy="1261884"/>
          </a:xfrm>
          <a:prstGeom prst="rect">
            <a:avLst/>
          </a:prstGeom>
        </p:spPr>
        <p:txBody>
          <a:bodyPr wrap="square">
            <a:spAutoFit/>
          </a:bodyPr>
          <a:lstStyle/>
          <a:p>
            <a:pPr algn="ctr"/>
            <a:r>
              <a:rPr lang="en-US" sz="1400" b="1" dirty="0">
                <a:latin typeface="Georgia" panose="02040502050405020303" pitchFamily="18" charset="0"/>
              </a:rPr>
              <a:t>Joanie </a:t>
            </a:r>
            <a:r>
              <a:rPr lang="en-US" sz="1400" b="1" dirty="0" err="1" smtClean="0">
                <a:latin typeface="Georgia" panose="02040502050405020303" pitchFamily="18" charset="0"/>
              </a:rPr>
              <a:t>Rhoten</a:t>
            </a:r>
            <a:endParaRPr lang="en-US" sz="1400" b="1" dirty="0" smtClean="0">
              <a:latin typeface="Georgia" panose="02040502050405020303" pitchFamily="18" charset="0"/>
            </a:endParaRPr>
          </a:p>
          <a:p>
            <a:pPr algn="ctr"/>
            <a:endParaRPr lang="en-US" sz="1400" b="1" dirty="0">
              <a:latin typeface="Georgia" panose="02040502050405020303" pitchFamily="18" charset="0"/>
            </a:endParaRPr>
          </a:p>
          <a:p>
            <a:pPr algn="ctr"/>
            <a:r>
              <a:rPr lang="en-US" sz="1200" dirty="0" smtClean="0">
                <a:latin typeface="Georgia" panose="02040502050405020303" pitchFamily="18" charset="0"/>
              </a:rPr>
              <a:t>Office</a:t>
            </a:r>
            <a:r>
              <a:rPr lang="en-US" sz="1200" dirty="0">
                <a:latin typeface="Georgia" panose="02040502050405020303" pitchFamily="18" charset="0"/>
              </a:rPr>
              <a:t>: </a:t>
            </a:r>
            <a:r>
              <a:rPr lang="en-US" sz="1200" dirty="0"/>
              <a:t>843-261-7166</a:t>
            </a:r>
            <a:endParaRPr lang="en-US" sz="1200" dirty="0">
              <a:latin typeface="Georgia" panose="02040502050405020303" pitchFamily="18" charset="0"/>
            </a:endParaRPr>
          </a:p>
          <a:p>
            <a:pPr algn="ctr"/>
            <a:r>
              <a:rPr lang="en-US" sz="1200" dirty="0">
                <a:latin typeface="Georgia" panose="02040502050405020303" pitchFamily="18" charset="0"/>
              </a:rPr>
              <a:t>Mobile: </a:t>
            </a:r>
            <a:r>
              <a:rPr lang="en-US" sz="1200" dirty="0"/>
              <a:t>513-518-7475</a:t>
            </a:r>
            <a:endParaRPr lang="en-US" sz="1200" dirty="0">
              <a:latin typeface="Georgia" panose="02040502050405020303" pitchFamily="18" charset="0"/>
            </a:endParaRPr>
          </a:p>
          <a:p>
            <a:pPr algn="ctr"/>
            <a:r>
              <a:rPr lang="en-US" sz="1200" dirty="0" smtClean="0">
                <a:latin typeface="Georgia" panose="02040502050405020303" pitchFamily="18" charset="0"/>
              </a:rPr>
              <a:t>joanie.rhoten@agentownedrealty.com</a:t>
            </a:r>
          </a:p>
          <a:p>
            <a:pPr algn="ctr"/>
            <a:r>
              <a:rPr lang="en-US" sz="1200" dirty="0" smtClean="0">
                <a:latin typeface="Georgia" panose="02040502050405020303" pitchFamily="18" charset="0"/>
              </a:rPr>
              <a:t>www.agentownedmainst.com</a:t>
            </a:r>
            <a:endParaRPr lang="en-US" sz="1400" dirty="0">
              <a:latin typeface="Georgia" panose="02040502050405020303" pitchFamily="18" charset="0"/>
            </a:endParaRPr>
          </a:p>
        </p:txBody>
      </p:sp>
      <p:pic>
        <p:nvPicPr>
          <p:cNvPr id="1026" name="Picture 2"/>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1600200" y="8655085"/>
            <a:ext cx="1019175" cy="139085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10">
            <a:extLst>
              <a:ext uri="{28A0092B-C50C-407E-A947-70E740481C1C}">
                <a14:useLocalDpi xmlns:a14="http://schemas.microsoft.com/office/drawing/2010/main" val="0"/>
              </a:ext>
            </a:extLst>
          </a:blip>
          <a:stretch>
            <a:fillRect/>
          </a:stretch>
        </p:blipFill>
        <p:spPr bwMode="auto">
          <a:xfrm>
            <a:off x="7762305" y="8568482"/>
            <a:ext cx="1809750" cy="8345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23398" y="9830366"/>
            <a:ext cx="7790750" cy="230832"/>
          </a:xfrm>
          <a:prstGeom prst="rect">
            <a:avLst/>
          </a:prstGeom>
        </p:spPr>
        <p:txBody>
          <a:bodyPr wrap="square">
            <a:spAutoFit/>
          </a:bodyPr>
          <a:lstStyle/>
          <a:p>
            <a:pPr algn="ctr"/>
            <a:r>
              <a:rPr lang="en-US" sz="900" dirty="0">
                <a:latin typeface="Georgia" panose="02040502050405020303" pitchFamily="18" charset="0"/>
              </a:rPr>
              <a:t>AgentOwned Realty </a:t>
            </a:r>
            <a:r>
              <a:rPr lang="en-US" sz="900" dirty="0" smtClean="0">
                <a:latin typeface="Georgia" panose="02040502050405020303" pitchFamily="18" charset="0"/>
              </a:rPr>
              <a:t> Co. Premier Group | 141 </a:t>
            </a:r>
            <a:r>
              <a:rPr lang="en-US" sz="900" dirty="0">
                <a:latin typeface="Georgia" panose="02040502050405020303" pitchFamily="18" charset="0"/>
              </a:rPr>
              <a:t>A N. Main </a:t>
            </a:r>
            <a:r>
              <a:rPr lang="en-US" sz="900" dirty="0" smtClean="0">
                <a:latin typeface="Georgia" panose="02040502050405020303" pitchFamily="18" charset="0"/>
              </a:rPr>
              <a:t>Street | Summerville</a:t>
            </a:r>
            <a:r>
              <a:rPr lang="en-US" sz="900" dirty="0">
                <a:latin typeface="Georgia" panose="02040502050405020303" pitchFamily="18" charset="0"/>
              </a:rPr>
              <a:t>, SC 29483</a:t>
            </a:r>
          </a:p>
        </p:txBody>
      </p:sp>
      <p:pic>
        <p:nvPicPr>
          <p:cNvPr id="17" name="Picture 1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965314" y="657193"/>
            <a:ext cx="1682496" cy="1261872"/>
          </a:xfrm>
          <a:prstGeom prst="rect">
            <a:avLst/>
          </a:prstGeom>
          <a:ln>
            <a:noFill/>
          </a:ln>
          <a:effectLst>
            <a:softEdge rad="112500"/>
          </a:effectLst>
        </p:spPr>
      </p:pic>
      <p:pic>
        <p:nvPicPr>
          <p:cNvPr id="18" name="Picture 1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044187" y="657193"/>
            <a:ext cx="1682496" cy="1261872"/>
          </a:xfrm>
          <a:prstGeom prst="rect">
            <a:avLst/>
          </a:prstGeom>
          <a:ln>
            <a:noFill/>
          </a:ln>
          <a:effectLst>
            <a:softEdge rad="112500"/>
          </a:effectLst>
        </p:spPr>
      </p:pic>
      <p:pic>
        <p:nvPicPr>
          <p:cNvPr id="19" name="Picture 1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965313" y="3694324"/>
            <a:ext cx="1682497" cy="1261872"/>
          </a:xfrm>
          <a:prstGeom prst="rect">
            <a:avLst/>
          </a:prstGeom>
          <a:ln>
            <a:noFill/>
          </a:ln>
          <a:effectLst>
            <a:softEdge rad="112500"/>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TotalTime>
  <Words>203</Words>
  <Application>Microsoft Office PowerPoint</Application>
  <PresentationFormat>Custom</PresentationFormat>
  <Paragraphs>12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Great Living For The Entire Family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atp1313@gmail.com</cp:lastModifiedBy>
  <cp:revision>11</cp:revision>
  <dcterms:created xsi:type="dcterms:W3CDTF">2006-08-16T00:00:00Z</dcterms:created>
  <dcterms:modified xsi:type="dcterms:W3CDTF">2014-08-20T18:57:38Z</dcterms:modified>
</cp:coreProperties>
</file>