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4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987" y="6209502"/>
            <a:ext cx="7779598" cy="1596204"/>
          </a:xfrm>
        </p:spPr>
        <p:txBody>
          <a:bodyPr anchor="ctr">
            <a:noAutofit/>
          </a:bodyPr>
          <a:lstStyle/>
          <a:p>
            <a:r>
              <a:rPr lang="en-US" sz="1400" dirty="0">
                <a:solidFill>
                  <a:schemeClr val="tx1"/>
                </a:solidFill>
                <a:latin typeface="Georgia" panose="02040502050405020303" pitchFamily="18" charset="0"/>
              </a:rPr>
              <a:t>BEAUTIFUL 5 ACRES SITE WITH MATURE TREES. THIS WELL MAINTAINED 4 BEDROOM AND 2 BATH HOME JUST GOT NEW METAL ROOF WITH LIFETIME WARRANTY (JUNE 2017). PROPERTY WAS ORIGINALLY (2) 2.5 ACRES TRACTS. ONE TRACT HAS WELL AND SEPTIC FROM PREVIOUS DWELLING. THIS PROPERTY WOULD BE GREAT FOR A FAMILY MEMBER TO BUILD NEXT DOOR OR OPPORTUNITY FOR INVESTMENT POTENTIAL. BUYER AND BUYERS AGENT PLEASE VERIFY INFORMATION OF IMPORTANCE.</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4038600"/>
            <a:ext cx="7772400" cy="800219"/>
          </a:xfrm>
          <a:prstGeom prst="rect">
            <a:avLst/>
          </a:prstGeom>
        </p:spPr>
        <p:txBody>
          <a:bodyPr wrap="square">
            <a:spAutoFit/>
          </a:bodyPr>
          <a:lstStyle/>
          <a:p>
            <a:pPr algn="ct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304-308 Michelle Street</a:t>
            </a:r>
          </a:p>
          <a:p>
            <a:pPr algn="ct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Eutawville, SC 29048 | MLS# 17026801 | $149,900</a:t>
            </a:r>
            <a:endParaRPr lang="en-US" sz="1800" dirty="0">
              <a:solidFill>
                <a:schemeClr val="tx2"/>
              </a:solidFill>
              <a:effectLst>
                <a:outerShdw blurRad="38100" dist="38100" dir="2700000" algn="tl">
                  <a:srgbClr val="000000">
                    <a:alpha val="43137"/>
                  </a:srgbClr>
                </a:outerShdw>
              </a:effectLst>
            </a:endParaRPr>
          </a:p>
        </p:txBody>
      </p:sp>
      <p:sp>
        <p:nvSpPr>
          <p:cNvPr id="2" name="Rectangle 1"/>
          <p:cNvSpPr/>
          <p:nvPr/>
        </p:nvSpPr>
        <p:spPr>
          <a:xfrm>
            <a:off x="-2388" y="0"/>
            <a:ext cx="7772400" cy="523220"/>
          </a:xfrm>
          <a:prstGeom prst="rect">
            <a:avLst/>
          </a:prstGeom>
          <a:noFill/>
        </p:spPr>
        <p:txBody>
          <a:bodyPr wrap="square" lIns="91440" tIns="45720" rIns="91440" bIns="45720">
            <a:spAutoFit/>
          </a:bodyPr>
          <a:lstStyle/>
          <a:p>
            <a:pPr algn="ctr"/>
            <a:r>
              <a:rPr lang="en-US" sz="2800"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Great Property For Multiple </a:t>
            </a:r>
            <a:r>
              <a:rPr lang="en-US" sz="2800" i="1" dirty="0" err="1">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Homesites</a:t>
            </a:r>
            <a:r>
              <a:rPr lang="en-US" sz="2800"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a:t>
            </a:r>
            <a:endParaRPr lang="en-US" sz="2800" i="1" cap="none" spc="0"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endParaRPr>
          </a:p>
        </p:txBody>
      </p:sp>
      <p:grpSp>
        <p:nvGrpSpPr>
          <p:cNvPr id="6" name="Group 5"/>
          <p:cNvGrpSpPr/>
          <p:nvPr/>
        </p:nvGrpSpPr>
        <p:grpSpPr>
          <a:xfrm>
            <a:off x="121199" y="7848600"/>
            <a:ext cx="7525226" cy="1179576"/>
            <a:chOff x="134682" y="7848600"/>
            <a:chExt cx="7525226" cy="1179576"/>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93918" y="7848600"/>
              <a:ext cx="1179576" cy="1179576"/>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0332" y="7848600"/>
              <a:ext cx="1179576" cy="1179576"/>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07506" y="7848600"/>
              <a:ext cx="1179576" cy="1179576"/>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21094" y="7848600"/>
              <a:ext cx="1179576" cy="1179576"/>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4682" y="7848600"/>
              <a:ext cx="1179576" cy="1179576"/>
            </a:xfrm>
            <a:prstGeom prst="rect">
              <a:avLst/>
            </a:prstGeom>
            <a:ln>
              <a:noFill/>
            </a:ln>
            <a:effectLst>
              <a:outerShdw blurRad="292100" dist="139700" dir="2700000" algn="tl" rotWithShape="0">
                <a:srgbClr val="333333">
                  <a:alpha val="65000"/>
                </a:srgbClr>
              </a:outerShdw>
            </a:effectLst>
          </p:spPr>
        </p:pic>
      </p:grpSp>
      <p:grpSp>
        <p:nvGrpSpPr>
          <p:cNvPr id="7" name="Group 6"/>
          <p:cNvGrpSpPr/>
          <p:nvPr/>
        </p:nvGrpSpPr>
        <p:grpSpPr>
          <a:xfrm>
            <a:off x="121151" y="4986934"/>
            <a:ext cx="7525322" cy="1179672"/>
            <a:chOff x="134682" y="4953000"/>
            <a:chExt cx="7525322" cy="1179672"/>
          </a:xfrm>
        </p:grpSpPr>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4682" y="4953000"/>
              <a:ext cx="1179672" cy="1179672"/>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21094" y="4953000"/>
              <a:ext cx="1179672" cy="1179672"/>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307506" y="4953000"/>
              <a:ext cx="1179672" cy="1179672"/>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893918" y="4953000"/>
              <a:ext cx="1179672" cy="1179672"/>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80332" y="4953000"/>
              <a:ext cx="1179672" cy="1179672"/>
            </a:xfrm>
            <a:prstGeom prst="rect">
              <a:avLst/>
            </a:prstGeom>
            <a:ln>
              <a:noFill/>
            </a:ln>
            <a:effectLst>
              <a:outerShdw blurRad="292100" dist="139700" dir="2700000" algn="tl" rotWithShape="0">
                <a:srgbClr val="333333">
                  <a:alpha val="65000"/>
                </a:srgbClr>
              </a:outerShdw>
            </a:effectLst>
          </p:spPr>
        </p:pic>
      </p:grpSp>
      <p:grpSp>
        <p:nvGrpSpPr>
          <p:cNvPr id="8" name="Group 7"/>
          <p:cNvGrpSpPr/>
          <p:nvPr/>
        </p:nvGrpSpPr>
        <p:grpSpPr>
          <a:xfrm>
            <a:off x="121151" y="503171"/>
            <a:ext cx="7525322" cy="3597752"/>
            <a:chOff x="134682" y="555697"/>
            <a:chExt cx="7525322" cy="3597752"/>
          </a:xfrm>
        </p:grpSpPr>
        <p:pic>
          <p:nvPicPr>
            <p:cNvPr id="4" name="Picture 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4682" y="555697"/>
              <a:ext cx="3597751" cy="3597751"/>
            </a:xfrm>
            <a:prstGeom prst="rect">
              <a:avLst/>
            </a:prstGeom>
            <a:ln>
              <a:noFill/>
            </a:ln>
            <a:effectLst>
              <a:softEdge rad="112500"/>
            </a:effectLst>
          </p:spPr>
        </p:pic>
        <p:pic>
          <p:nvPicPr>
            <p:cNvPr id="24" name="Picture 23"/>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062253" y="555698"/>
              <a:ext cx="3597751" cy="3597751"/>
            </a:xfrm>
            <a:prstGeom prst="rect">
              <a:avLst/>
            </a:prstGeom>
            <a:ln>
              <a:noFill/>
            </a:ln>
            <a:effectLst>
              <a:softEdge rad="112500"/>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121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32</cp:revision>
  <dcterms:created xsi:type="dcterms:W3CDTF">2006-08-16T00:00:00Z</dcterms:created>
  <dcterms:modified xsi:type="dcterms:W3CDTF">2017-10-20T17:44:44Z</dcterms:modified>
</cp:coreProperties>
</file>