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660"/>
  </p:normalViewPr>
  <p:slideViewPr>
    <p:cSldViewPr>
      <p:cViewPr varScale="1">
        <p:scale>
          <a:sx n="54" d="100"/>
          <a:sy n="54" d="100"/>
        </p:scale>
        <p:origin x="280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6" b="856"/>
          <a:stretch/>
        </p:blipFill>
        <p:spPr>
          <a:xfrm>
            <a:off x="1573007" y="0"/>
            <a:ext cx="6656593" cy="4356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3007" y="4344621"/>
            <a:ext cx="6656593" cy="72682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304 Caufield Court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Holly Hill, SC 29059 | MLS# 22027341 | $320,000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469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Brandon Ray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(843) 499-1928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brandon.ray@carolinaone.com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www.therightrayhome.com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17636" y="8965408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429224" y="3067464"/>
            <a:ext cx="2539041" cy="101566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Open House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Wednesday, 7/20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3-5PM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4304878"/>
            <a:ext cx="1188720" cy="8915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186270"/>
            <a:ext cx="1188720" cy="88757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2243593"/>
            <a:ext cx="1188720" cy="8915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1212950"/>
            <a:ext cx="1188720" cy="891541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700966" y="99536"/>
            <a:ext cx="64006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Seller Considering All Serious Offers!</a:t>
            </a:r>
          </a:p>
          <a:p>
            <a:pPr algn="ctr"/>
            <a:r>
              <a:rPr lang="en-US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$1k Agent Bonus!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9" r="14086"/>
          <a:stretch/>
        </p:blipFill>
        <p:spPr>
          <a:xfrm>
            <a:off x="6787053" y="8859411"/>
            <a:ext cx="1066800" cy="97840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6263140"/>
            <a:ext cx="1188720" cy="79144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7193691"/>
            <a:ext cx="1188720" cy="79144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8124243"/>
            <a:ext cx="1188720" cy="54317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655F83D-A36D-4128-BF05-2A4E47B52BC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5335521"/>
            <a:ext cx="1188720" cy="788517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3007" y="5071444"/>
            <a:ext cx="6656594" cy="3691499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Trebuchet MS" panose="020B0603020202020204" pitchFamily="34" charset="0"/>
              </a:rPr>
              <a:t>Enjoy the peace and tranquility of the country life in your brand new 2022 </a:t>
            </a:r>
            <a:r>
              <a:rPr lang="en-US" sz="1600" dirty="0" err="1">
                <a:latin typeface="Trebuchet MS" panose="020B0603020202020204" pitchFamily="34" charset="0"/>
              </a:rPr>
              <a:t>Tru</a:t>
            </a:r>
            <a:r>
              <a:rPr lang="en-US" sz="1600" dirty="0">
                <a:latin typeface="Trebuchet MS" panose="020B0603020202020204" pitchFamily="34" charset="0"/>
              </a:rPr>
              <a:t> Home double wide manufactured home on 5.54 acres!</a:t>
            </a:r>
          </a:p>
          <a:p>
            <a:endParaRPr lang="en-US" sz="1600" dirty="0">
              <a:latin typeface="Trebuchet MS" panose="020B0603020202020204" pitchFamily="34" charset="0"/>
            </a:endParaRPr>
          </a:p>
          <a:p>
            <a:r>
              <a:rPr lang="en-US" sz="1600" dirty="0">
                <a:latin typeface="Trebuchet MS" panose="020B0603020202020204" pitchFamily="34" charset="0"/>
              </a:rPr>
              <a:t> Located only 33 minutes from Summerville, 20 minutes to Lake Marion, and just an hour's drive to Charleston! This home offers 4 bedrooms, 2 full baths, 1904 Sq. Ft, brand new 2022 HVAC unit, spacious interior, vinyl flooring, and full appliance package! </a:t>
            </a:r>
          </a:p>
          <a:p>
            <a:endParaRPr lang="en-US" sz="1600" dirty="0">
              <a:latin typeface="Trebuchet MS" panose="020B0603020202020204" pitchFamily="34" charset="0"/>
            </a:endParaRPr>
          </a:p>
          <a:p>
            <a:r>
              <a:rPr lang="en-US" sz="1600" dirty="0">
                <a:latin typeface="Trebuchet MS" panose="020B0603020202020204" pitchFamily="34" charset="0"/>
              </a:rPr>
              <a:t>Do you have horses? This is an ideal location! Schedule your exclusive showing today before this great opportunity is gone!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663D299-70E4-584F-6F7D-2BB15B6CD47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460" y="3274236"/>
            <a:ext cx="1188720" cy="89154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164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304 Caufield Court Holly Hill, SC 29059 | MLS# 22027341 | $320,000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2023-03-18T19:54:42Z</dcterms:modified>
</cp:coreProperties>
</file>