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" b="856"/>
          <a:stretch/>
        </p:blipFill>
        <p:spPr>
          <a:xfrm>
            <a:off x="1573007" y="0"/>
            <a:ext cx="6656593" cy="4356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3007" y="4344621"/>
            <a:ext cx="6656593" cy="72682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304 Caufield Court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Holly Hill, SC 29059 | MLS# 22027341 | $375,000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69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www.therightrayhome.com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17636" y="896540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4304878"/>
            <a:ext cx="1188720" cy="8915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186270"/>
            <a:ext cx="1188720" cy="8875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2243593"/>
            <a:ext cx="1188720" cy="8915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1212950"/>
            <a:ext cx="1188720" cy="8915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700966" y="99536"/>
            <a:ext cx="64006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Price Improvement!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2022 Manufactured Home on 5.4 Acres!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787053" y="8859411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6263140"/>
            <a:ext cx="1188720" cy="7914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7193691"/>
            <a:ext cx="1188720" cy="7914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8124243"/>
            <a:ext cx="1188720" cy="54317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5335521"/>
            <a:ext cx="1188720" cy="788517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3007" y="5071444"/>
            <a:ext cx="6656594" cy="3691499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Enjoy the peace and tranquility of the country life in your brand new 2022 </a:t>
            </a:r>
            <a:r>
              <a:rPr lang="en-US" sz="1600" dirty="0" err="1">
                <a:latin typeface="Trebuchet MS" panose="020B0603020202020204" pitchFamily="34" charset="0"/>
              </a:rPr>
              <a:t>Tru</a:t>
            </a:r>
            <a:r>
              <a:rPr lang="en-US" sz="1600" dirty="0">
                <a:latin typeface="Trebuchet MS" panose="020B0603020202020204" pitchFamily="34" charset="0"/>
              </a:rPr>
              <a:t> Home double wide manufactured home on 5.54 acres!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  <a:p>
            <a:r>
              <a:rPr lang="en-US" sz="1600" dirty="0">
                <a:latin typeface="Trebuchet MS" panose="020B0603020202020204" pitchFamily="34" charset="0"/>
              </a:rPr>
              <a:t> Located only 33 minutes from Summerville, 20 minutes to Lake Marion, and just an hour's drive to Charleston! This home offers 4 bedrooms, 2 full baths, 1904 Sq. Ft, brand new 2022 HVAC unit, spacious interior, vinyl flooring, and full appliance package! 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  <a:p>
            <a:r>
              <a:rPr lang="en-US" sz="1600" dirty="0">
                <a:latin typeface="Trebuchet MS" panose="020B0603020202020204" pitchFamily="34" charset="0"/>
              </a:rPr>
              <a:t>Do you have horses? This is an ideal location! Schedule your exclusive showing today before this great opportunity is gone!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3274236"/>
            <a:ext cx="1188720" cy="89154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163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304 Caufield Court Holly Hill, SC 29059 | MLS# 22027341 | $375,000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2022-11-29T15:31:14Z</dcterms:modified>
</cp:coreProperties>
</file>