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59" d="100"/>
          <a:sy n="59" d="100"/>
        </p:scale>
        <p:origin x="2477" y="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" t="16421" r="-139" b="12535"/>
          <a:stretch/>
        </p:blipFill>
        <p:spPr>
          <a:xfrm>
            <a:off x="0" y="553529"/>
            <a:ext cx="7315200" cy="37136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315199" cy="553529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Avondale Home - Schedule Your Showing Today!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91000"/>
            <a:ext cx="7315199" cy="2452608"/>
          </a:xfrm>
        </p:spPr>
        <p:txBody>
          <a:bodyPr anchor="ctr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This stunning home is conveniently located just a short walk to Avondale, five minutes to downtown Charleston, and fifteen minutes to the sandy shores of Folly Beach. Nestled on a large corner lot, this 1810 sq ft residence features 4 bedrooms and 3 bathrooms, providing ample space for comfortable living. Recent updates include: full kitchen renovation (2021), updated bathrooms (2021), roof (2017), new windows, new HVAC units (2022), new duct work, and encapsulated crawl space w/ dehumidifier. The fully renovated kitchen has slow close drawers, high-end appliances, a built-in wine fridge, and a pot filler above the gas range. Indulge in quiet moments of relaxation on the side porch, offering the perfect setting to relax and to connect with new neighbors.</a:t>
            </a:r>
          </a:p>
          <a:p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The fenced-in backyard, shaded by a grand oak tree, provides a tranquil oasis, while the detached carport with an attached outdoor storage shed adds convenience to your daily life.</a:t>
            </a:r>
          </a:p>
          <a:p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Entertain effortlessly on the large back patio, or host more formal gatherings in the dining and living rooms adorned with a beautiful arched doorway. Every corner of this home exudes classic charm and timeless elegance.</a:t>
            </a:r>
          </a:p>
          <a:p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The primary suite becomes a luxurious retreat complete with a steam shower and dual vanities. Don't miss the second full bathroom downstairs which is cleverly situated under the stairs.</a:t>
            </a:r>
          </a:p>
          <a:p>
            <a:r>
              <a:rPr lang="en-US" sz="900" dirty="0">
                <a:solidFill>
                  <a:schemeClr val="tx1"/>
                </a:solidFill>
                <a:latin typeface="Century Gothic" panose="020B0502020202020204" pitchFamily="34" charset="0"/>
              </a:rPr>
              <a:t>Discover the epitome of Southern living at 304 Magnolia Rd. Schedule your tour today to experience the perfect harmony of style, comfort, and practicality that this residence has to offer.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3613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0793" y="8948142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4691" y="82913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8880" y="6644124"/>
            <a:ext cx="2377440" cy="15849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37760" y="6643608"/>
            <a:ext cx="2377440" cy="1585992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" y="3556248"/>
            <a:ext cx="718040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304 Magnolia Road</a:t>
            </a:r>
          </a:p>
          <a:p>
            <a:pPr algn="ctr"/>
            <a:r>
              <a:rPr lang="en-US" sz="1500" b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Carolina Terrace | Charleston, SC 29407 | MLS# 24010773 | $835,000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291383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D72013-C493-4293-2E53-B8485DD475E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644124"/>
            <a:ext cx="2377440" cy="158496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</TotalTime>
  <Words>339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Avondale Home - Schedule Your Showing Today!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71</cp:revision>
  <dcterms:created xsi:type="dcterms:W3CDTF">2006-08-16T00:00:00Z</dcterms:created>
  <dcterms:modified xsi:type="dcterms:W3CDTF">2024-05-01T15:54:36Z</dcterms:modified>
</cp:coreProperties>
</file>