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CC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0" y="1128766"/>
            <a:ext cx="6217920" cy="4136644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16" y="5522565"/>
            <a:ext cx="6383772" cy="3252710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Gift Card Giveaways</a:t>
            </a:r>
            <a:b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Bring your buyers and business cards and WIN! </a:t>
            </a: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Light refreshments, Wine &amp; Cheese will be served.</a:t>
            </a:r>
            <a:endParaRPr lang="en-US" sz="1800" b="1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1151" y="9038156"/>
            <a:ext cx="499093" cy="72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5" y="9047631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Gina Brammer, Realtor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(843) 437-7828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ginabrammer1@gmail.com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111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entury Gothic" panose="020B0502020202020204" pitchFamily="34" charset="0"/>
              </a:rPr>
              <a:t>AgentOwned Premiere Group | 1800 Trolley Rd | Summerville, SC 29485</a:t>
            </a:r>
          </a:p>
        </p:txBody>
      </p:sp>
      <p:sp>
        <p:nvSpPr>
          <p:cNvPr id="8" name="Rectangle 7"/>
          <p:cNvSpPr/>
          <p:nvPr/>
        </p:nvSpPr>
        <p:spPr>
          <a:xfrm>
            <a:off x="-1115" y="4495800"/>
            <a:ext cx="63837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3050 </a:t>
            </a:r>
            <a:r>
              <a:rPr lang="en-US" sz="2400" b="1" dirty="0" err="1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Murraywood</a:t>
            </a:r>
            <a:r>
              <a:rPr lang="en-US" sz="24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Road</a:t>
            </a:r>
          </a:p>
          <a:p>
            <a:pPr algn="ctr"/>
            <a:r>
              <a:rPr lang="en-US" sz="17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Johns Island | MLS# 17031186 | $625,000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28575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6633483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4431847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7734300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2230211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1128766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3331029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56" y="5532665"/>
            <a:ext cx="1371600" cy="102870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3590" y="9038156"/>
            <a:ext cx="787659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10" y="28574"/>
            <a:ext cx="6217920" cy="1028699"/>
          </a:xfrm>
          <a:solidFill>
            <a:srgbClr val="00FFFF"/>
          </a:solidFill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Open House</a:t>
            </a:r>
            <a:br>
              <a:rPr lang="en-US" sz="3200" b="1" i="1" dirty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en-US" sz="2400" b="1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Saturday July 21</a:t>
            </a:r>
            <a:r>
              <a:rPr lang="en-US" sz="2400" b="1" i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st</a:t>
            </a:r>
            <a:r>
              <a:rPr lang="en-US" sz="2400" b="1" i="1" dirty="0">
                <a:solidFill>
                  <a:schemeClr val="accent1"/>
                </a:solidFill>
                <a:latin typeface="Century Gothic" panose="020B0502020202020204" pitchFamily="34" charset="0"/>
              </a:rPr>
              <a:t>  from 2-6 pm</a:t>
            </a:r>
            <a:endParaRPr lang="en-US" sz="2800" b="1" i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01E41C-EEED-44AB-9CFB-7C2CC83911E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483" y="9513120"/>
            <a:ext cx="251872" cy="25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42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July 21st  from 2-6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73</cp:revision>
  <dcterms:created xsi:type="dcterms:W3CDTF">2006-08-16T00:00:00Z</dcterms:created>
  <dcterms:modified xsi:type="dcterms:W3CDTF">2018-07-18T18:46:53Z</dcterms:modified>
</cp:coreProperties>
</file>