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354" y="685800"/>
            <a:ext cx="4686833" cy="3515123"/>
          </a:xfrm>
          <a:prstGeom prst="rect">
            <a:avLst/>
          </a:prstGeom>
          <a:ln>
            <a:noFill/>
          </a:ln>
          <a:effectLst/>
        </p:spPr>
      </p:pic>
      <p:sp>
        <p:nvSpPr>
          <p:cNvPr id="3" name="Subtitle 2"/>
          <p:cNvSpPr>
            <a:spLocks noGrp="1"/>
          </p:cNvSpPr>
          <p:nvPr>
            <p:ph type="subTitle" idx="1"/>
          </p:nvPr>
        </p:nvSpPr>
        <p:spPr>
          <a:xfrm>
            <a:off x="-1116" y="4267201"/>
            <a:ext cx="6383772" cy="4508074"/>
          </a:xfrm>
        </p:spPr>
        <p:txBody>
          <a:bodyPr anchor="ctr">
            <a:noAutofit/>
          </a:bodyPr>
          <a:lstStyle/>
          <a:p>
            <a:r>
              <a:rPr lang="en-US" sz="1100" dirty="0">
                <a:solidFill>
                  <a:schemeClr val="tx1"/>
                </a:solidFill>
                <a:latin typeface="Century Gothic" panose="020B0502020202020204" pitchFamily="34" charset="0"/>
              </a:rPr>
              <a:t>Johns Island Beauty! This Luxurious property offers several immaculate acres that boast serenity with private pool, ponds and nature! Are you looking for your own paradise secluded by beautiful trees and yet close to dining and shopping? Get ready to be wowed once you enter the NEWLY RENOVATED CUSTOM BUILT HOME that has mostly glass on back of home with stunning views! Tranquil outdoor living space is always available. You will especially enjoy relaxing while floating in your sparkling pool that overlooks the pond and lush landscaping. New Roof! New flooring throughout home including both Master Suites on main and upstairs levels. New renovated kitchen with cutting edge design and high-end granite countertops, white cabinets with easy close drawers, refrigerator, dishwasher, stove, sink and faucet. Screen porch is only a few steps away that brings additional value to home which allows more of the outdoor living space and majestic views. Main level Master Suite is more like a private retreat offering brand New Renovated Bathroom with granite countertops, white cabinets with easy close drawers, two sinks with new faucets, mirrors, light fixtures and new flooring. Huge walk in tile shower, his and her walk in closets with plenty of storage space. The second floor Master Suite has new flooring, massive walk through closet that leads into another room perfect for your office, sitting room or work out area. The second floor Master Bathroom has new flooring and nice size tub/shower combo. All new light fixtures and ceiling fans throughout home. Pool deck and front porch steps newly painted. New Smoke Detectors and Electrical Outlets with covers. All new door locks on every door. 5 Ton Compact HVAC System was installed in 2013 and warranty is transferable to buyers per homeowners. Additional approximate 1,100 </a:t>
            </a:r>
            <a:r>
              <a:rPr lang="en-US" sz="1100" dirty="0" err="1">
                <a:solidFill>
                  <a:schemeClr val="tx1"/>
                </a:solidFill>
                <a:latin typeface="Century Gothic" panose="020B0502020202020204" pitchFamily="34" charset="0"/>
              </a:rPr>
              <a:t>sq.ft</a:t>
            </a:r>
            <a:r>
              <a:rPr lang="en-US" sz="1100" dirty="0">
                <a:solidFill>
                  <a:schemeClr val="tx1"/>
                </a:solidFill>
                <a:latin typeface="Century Gothic" panose="020B0502020202020204" pitchFamily="34" charset="0"/>
              </a:rPr>
              <a:t>. is available underneath the home for parking your boat, golf cart or favorite vehicles. This spectacular home has been freshly painted with the magnificent color of Light French Gray. Too many upgrades to list them all. This Executive home is a hidden GEM on Johns Island that has everything you are looking for and won't last long. Very "UNIQUE OPPORTUNITY" to own 5 acres with a private setting, two ponds and a pool on Johns Island with nature that surrounds you. This home is truly a must see to appreciate -schedule to see this one today!</a:t>
            </a:r>
            <a:endParaRPr lang="en-US" sz="1100" i="1" dirty="0">
              <a:solidFill>
                <a:schemeClr val="tx1"/>
              </a:solidFill>
              <a:latin typeface="Century Gothic" panose="020B0502020202020204" pitchFamily="34" charset="0"/>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41151" y="9038156"/>
            <a:ext cx="499093" cy="7268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115" y="9047631"/>
            <a:ext cx="7772400" cy="707886"/>
          </a:xfrm>
          <a:prstGeom prst="rect">
            <a:avLst/>
          </a:prstGeom>
        </p:spPr>
        <p:txBody>
          <a:bodyPr wrap="square">
            <a:spAutoFit/>
          </a:bodyPr>
          <a:lstStyle/>
          <a:p>
            <a:pPr algn="ctr"/>
            <a:r>
              <a:rPr lang="en-US" sz="1600" b="1" dirty="0">
                <a:latin typeface="Century Gothic" panose="020B0502020202020204" pitchFamily="34" charset="0"/>
              </a:rPr>
              <a:t>Gina Brammer, Realtor</a:t>
            </a:r>
          </a:p>
          <a:p>
            <a:pPr algn="ctr"/>
            <a:r>
              <a:rPr lang="en-US" sz="1200" dirty="0">
                <a:latin typeface="Century Gothic" panose="020B0502020202020204" pitchFamily="34" charset="0"/>
              </a:rPr>
              <a:t>(843) 437-7828</a:t>
            </a:r>
          </a:p>
          <a:p>
            <a:pPr algn="ctr"/>
            <a:r>
              <a:rPr lang="en-US" sz="1200" dirty="0">
                <a:latin typeface="Century Gothic" panose="020B0502020202020204" pitchFamily="34" charset="0"/>
              </a:rPr>
              <a:t>ginabrammer1@gmail.com</a:t>
            </a:r>
          </a:p>
        </p:txBody>
      </p:sp>
      <p:sp>
        <p:nvSpPr>
          <p:cNvPr id="6" name="Rectangle 5"/>
          <p:cNvSpPr/>
          <p:nvPr/>
        </p:nvSpPr>
        <p:spPr>
          <a:xfrm>
            <a:off x="-1115" y="9827010"/>
            <a:ext cx="7772400" cy="230832"/>
          </a:xfrm>
          <a:prstGeom prst="rect">
            <a:avLst/>
          </a:prstGeom>
        </p:spPr>
        <p:txBody>
          <a:bodyPr wrap="square">
            <a:spAutoFit/>
          </a:bodyPr>
          <a:lstStyle/>
          <a:p>
            <a:pPr algn="ctr"/>
            <a:r>
              <a:rPr lang="en-US" sz="900" dirty="0">
                <a:latin typeface="Century Gothic" panose="020B0502020202020204" pitchFamily="34" charset="0"/>
              </a:rPr>
              <a:t>AgentOwned Premiere Group | 1800 Trolley Rd | Summerville, SC 29485</a:t>
            </a:r>
          </a:p>
        </p:txBody>
      </p:sp>
      <p:sp>
        <p:nvSpPr>
          <p:cNvPr id="8" name="Rectangle 7"/>
          <p:cNvSpPr/>
          <p:nvPr/>
        </p:nvSpPr>
        <p:spPr>
          <a:xfrm>
            <a:off x="-1115" y="3452336"/>
            <a:ext cx="6383771" cy="738664"/>
          </a:xfrm>
          <a:prstGeom prst="rect">
            <a:avLst/>
          </a:prstGeom>
        </p:spPr>
        <p:txBody>
          <a:bodyPr wrap="square">
            <a:spAutoFit/>
          </a:bodyPr>
          <a:lstStyle/>
          <a:p>
            <a:pPr algn="ctr"/>
            <a:r>
              <a:rPr lang="en-US" sz="2400" dirty="0">
                <a:solidFill>
                  <a:schemeClr val="bg1"/>
                </a:solidFill>
                <a:latin typeface="Century Gothic" panose="020B0502020202020204" pitchFamily="34" charset="0"/>
              </a:rPr>
              <a:t>3050 </a:t>
            </a:r>
            <a:r>
              <a:rPr lang="en-US" sz="2400" dirty="0" err="1">
                <a:solidFill>
                  <a:schemeClr val="bg1"/>
                </a:solidFill>
                <a:latin typeface="Century Gothic" panose="020B0502020202020204" pitchFamily="34" charset="0"/>
              </a:rPr>
              <a:t>Murraywood</a:t>
            </a:r>
            <a:r>
              <a:rPr lang="en-US" sz="2400" dirty="0">
                <a:solidFill>
                  <a:schemeClr val="bg1"/>
                </a:solidFill>
                <a:latin typeface="Century Gothic" panose="020B0502020202020204" pitchFamily="34" charset="0"/>
              </a:rPr>
              <a:t> Road</a:t>
            </a:r>
          </a:p>
          <a:p>
            <a:pPr algn="ctr"/>
            <a:r>
              <a:rPr lang="en-US" sz="1700" dirty="0">
                <a:solidFill>
                  <a:schemeClr val="bg1"/>
                </a:solidFill>
                <a:latin typeface="Century Gothic" panose="020B0502020202020204" pitchFamily="34" charset="0"/>
              </a:rPr>
              <a:t>Johns Island | MLS# 17031186 | $680,000</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82656" y="28575"/>
            <a:ext cx="1371600" cy="1028700"/>
          </a:xfrm>
          <a:prstGeom prst="rect">
            <a:avLst/>
          </a:prstGeom>
          <a:ln w="12700" cap="sq">
            <a:noFill/>
            <a:miter lim="800000"/>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82656" y="6633483"/>
            <a:ext cx="1371600" cy="1028700"/>
          </a:xfrm>
          <a:prstGeom prst="rect">
            <a:avLst/>
          </a:prstGeom>
          <a:ln w="12700" cap="sq">
            <a:noFill/>
            <a:miter lim="800000"/>
          </a:ln>
          <a:effectLst/>
        </p:spPr>
      </p:pic>
      <p:pic>
        <p:nvPicPr>
          <p:cNvPr id="31" name="Picture 3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82656" y="4431847"/>
            <a:ext cx="1371600" cy="1028700"/>
          </a:xfrm>
          <a:prstGeom prst="rect">
            <a:avLst/>
          </a:prstGeom>
          <a:ln w="12700" cap="sq">
            <a:noFill/>
            <a:miter lim="800000"/>
          </a:ln>
          <a:effectLst/>
        </p:spPr>
      </p:pic>
      <p:pic>
        <p:nvPicPr>
          <p:cNvPr id="35" name="Picture 3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82656" y="7734300"/>
            <a:ext cx="1371600" cy="1028700"/>
          </a:xfrm>
          <a:prstGeom prst="rect">
            <a:avLst/>
          </a:prstGeom>
          <a:ln w="12700" cap="sq">
            <a:noFill/>
            <a:miter lim="800000"/>
          </a:ln>
          <a:effectLst/>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82656" y="2230211"/>
            <a:ext cx="1371600" cy="1028700"/>
          </a:xfrm>
          <a:prstGeom prst="rect">
            <a:avLst/>
          </a:prstGeom>
          <a:ln w="12700" cap="sq">
            <a:noFill/>
            <a:miter lim="800000"/>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82656" y="1129393"/>
            <a:ext cx="1371600" cy="1028700"/>
          </a:xfrm>
          <a:prstGeom prst="rect">
            <a:avLst/>
          </a:prstGeom>
          <a:ln w="12700" cap="sq">
            <a:noFill/>
            <a:miter lim="800000"/>
          </a:ln>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82656" y="3331029"/>
            <a:ext cx="1371600" cy="1028700"/>
          </a:xfrm>
          <a:prstGeom prst="rect">
            <a:avLst/>
          </a:prstGeom>
          <a:ln w="12700" cap="sq">
            <a:noFill/>
            <a:miter lim="800000"/>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82656" y="5532665"/>
            <a:ext cx="1371600" cy="1028700"/>
          </a:xfrm>
          <a:prstGeom prst="rect">
            <a:avLst/>
          </a:prstGeom>
          <a:ln w="12700" cap="sq">
            <a:noFill/>
            <a:miter lim="800000"/>
          </a:ln>
          <a:effectLst/>
        </p:spPr>
      </p:pic>
      <p:pic>
        <p:nvPicPr>
          <p:cNvPr id="27" name="Picture 2"/>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843590" y="9038156"/>
            <a:ext cx="787659" cy="36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115" y="0"/>
            <a:ext cx="6383770" cy="696894"/>
          </a:xfrm>
          <a:noFill/>
        </p:spPr>
        <p:txBody>
          <a:bodyPr anchor="ctr">
            <a:noAutofit/>
          </a:bodyPr>
          <a:lstStyle/>
          <a:p>
            <a:r>
              <a:rPr lang="en-US" sz="2400" b="1" i="1" dirty="0">
                <a:latin typeface="Century Gothic" panose="020B0502020202020204" pitchFamily="34" charset="0"/>
              </a:rPr>
              <a:t>COME SEE!!</a:t>
            </a:r>
            <a:br>
              <a:rPr lang="en-US" sz="2400" b="1" i="1" dirty="0">
                <a:latin typeface="Century Gothic" panose="020B0502020202020204" pitchFamily="34" charset="0"/>
              </a:rPr>
            </a:br>
            <a:r>
              <a:rPr lang="en-US" sz="1800" b="1" i="1" dirty="0">
                <a:latin typeface="Century Gothic" panose="020B0502020202020204" pitchFamily="34" charset="0"/>
              </a:rPr>
              <a:t>PRICED TO SELL ON JOHNS ISLAND WITH 5 ACRES!</a:t>
            </a:r>
            <a:endParaRPr lang="en-US" sz="2000" b="1" i="1" dirty="0">
              <a:latin typeface="Century Gothic" panose="020B0502020202020204" pitchFamily="34" charset="0"/>
            </a:endParaRPr>
          </a:p>
        </p:txBody>
      </p:sp>
      <p:pic>
        <p:nvPicPr>
          <p:cNvPr id="10" name="Picture 9">
            <a:extLst>
              <a:ext uri="{FF2B5EF4-FFF2-40B4-BE49-F238E27FC236}">
                <a16:creationId xmlns:a16="http://schemas.microsoft.com/office/drawing/2014/main" id="{E201E41C-EEED-44AB-9CFB-7C2CC83911E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111483" y="9513120"/>
            <a:ext cx="251872" cy="251872"/>
          </a:xfrm>
          <a:prstGeom prst="rect">
            <a:avLst/>
          </a:prstGeom>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410</TotalTime>
  <Words>478</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COME SEE!! PRICED TO SELL ON JOHNS ISLAND WITH 5 ACRES!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67</cp:revision>
  <dcterms:created xsi:type="dcterms:W3CDTF">2006-08-16T00:00:00Z</dcterms:created>
  <dcterms:modified xsi:type="dcterms:W3CDTF">2018-03-29T15:59:11Z</dcterms:modified>
</cp:coreProperties>
</file>