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FFCC"/>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7319" y="1128766"/>
            <a:ext cx="5515525" cy="4136644"/>
          </a:xfrm>
          <a:prstGeom prst="rect">
            <a:avLst/>
          </a:prstGeom>
          <a:ln>
            <a:noFill/>
          </a:ln>
          <a:effectLst/>
        </p:spPr>
      </p:pic>
      <p:sp>
        <p:nvSpPr>
          <p:cNvPr id="3" name="Subtitle 2"/>
          <p:cNvSpPr>
            <a:spLocks noGrp="1"/>
          </p:cNvSpPr>
          <p:nvPr>
            <p:ph type="subTitle" idx="1"/>
          </p:nvPr>
        </p:nvSpPr>
        <p:spPr>
          <a:xfrm>
            <a:off x="-1117" y="5317972"/>
            <a:ext cx="7772399" cy="2363765"/>
          </a:xfrm>
        </p:spPr>
        <p:txBody>
          <a:bodyPr anchor="ctr">
            <a:noAutofit/>
          </a:bodyPr>
          <a:lstStyle/>
          <a:p>
            <a:r>
              <a:rPr lang="en-US" sz="1400" b="1" dirty="0">
                <a:solidFill>
                  <a:schemeClr val="tx1"/>
                </a:solidFill>
                <a:latin typeface="Century Gothic" panose="020B0502020202020204" pitchFamily="34" charset="0"/>
              </a:rPr>
              <a:t>Tired of the Hustle and Bustle?</a:t>
            </a:r>
          </a:p>
          <a:p>
            <a:endParaRPr lang="en-US" sz="1400" b="1" dirty="0">
              <a:solidFill>
                <a:schemeClr val="tx1"/>
              </a:solidFill>
              <a:latin typeface="Century Gothic" panose="020B0502020202020204" pitchFamily="34" charset="0"/>
            </a:endParaRPr>
          </a:p>
          <a:p>
            <a:r>
              <a:rPr lang="en-US" sz="1400" b="1" dirty="0">
                <a:solidFill>
                  <a:schemeClr val="tx1"/>
                </a:solidFill>
                <a:latin typeface="Century Gothic" panose="020B0502020202020204" pitchFamily="34" charset="0"/>
              </a:rPr>
              <a:t>It's time to be free from commotion and enjoy your own tranquil paradise where it is peaceful, quiet, calm, secluded by beautiful trees and yet CLOSE to Downtown Charleston, beach, shopping and dining?</a:t>
            </a:r>
            <a:br>
              <a:rPr lang="en-US" sz="1400" b="1" dirty="0">
                <a:solidFill>
                  <a:schemeClr val="tx1"/>
                </a:solidFill>
                <a:latin typeface="Century Gothic" panose="020B0502020202020204" pitchFamily="34" charset="0"/>
              </a:rPr>
            </a:br>
            <a:endParaRPr lang="en-US" sz="1400" b="1" dirty="0">
              <a:solidFill>
                <a:schemeClr val="tx1"/>
              </a:solidFill>
              <a:latin typeface="Century Gothic" panose="020B0502020202020204" pitchFamily="34" charset="0"/>
            </a:endParaRPr>
          </a:p>
          <a:p>
            <a:r>
              <a:rPr lang="en-US" sz="1400" b="1" dirty="0">
                <a:solidFill>
                  <a:schemeClr val="tx1"/>
                </a:solidFill>
                <a:latin typeface="Century Gothic" panose="020B0502020202020204" pitchFamily="34" charset="0"/>
              </a:rPr>
              <a:t>Very "UNIQUE OPPORTUNITY" to own 5 acres with a private setting, two ponds and a pool on Johns Island with nature that surrounds you. It also would make a great investment for an Air B&amp;B or second home because there is no other property like this one on Johns Island! This home is truly a must see to appreciate -schedule to see this one today!</a:t>
            </a:r>
            <a:endParaRPr lang="en-US" sz="1200" b="1" i="1" dirty="0">
              <a:solidFill>
                <a:schemeClr val="tx1"/>
              </a:solidFill>
              <a:latin typeface="Century Gothic" panose="020B0502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1151" y="9038156"/>
            <a:ext cx="499093" cy="726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47631"/>
            <a:ext cx="7772400" cy="707886"/>
          </a:xfrm>
          <a:prstGeom prst="rect">
            <a:avLst/>
          </a:prstGeom>
        </p:spPr>
        <p:txBody>
          <a:bodyPr wrap="square">
            <a:spAutoFit/>
          </a:bodyPr>
          <a:lstStyle/>
          <a:p>
            <a:pPr algn="ctr"/>
            <a:r>
              <a:rPr lang="en-US" sz="1600" b="1" dirty="0">
                <a:latin typeface="Century Gothic" panose="020B0502020202020204" pitchFamily="34" charset="0"/>
              </a:rPr>
              <a:t>Gina Brammer, Realtor</a:t>
            </a:r>
          </a:p>
          <a:p>
            <a:pPr algn="ctr"/>
            <a:r>
              <a:rPr lang="en-US" sz="1200" dirty="0">
                <a:latin typeface="Century Gothic" panose="020B0502020202020204" pitchFamily="34" charset="0"/>
              </a:rPr>
              <a:t>(843) 437-7828</a:t>
            </a:r>
          </a:p>
          <a:p>
            <a:pPr algn="ctr"/>
            <a:r>
              <a:rPr lang="en-US" sz="1200" dirty="0">
                <a:latin typeface="Century Gothic" panose="020B0502020202020204" pitchFamily="34" charset="0"/>
              </a:rPr>
              <a:t>ginabrammer1@gmail.com</a:t>
            </a: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latin typeface="Century Gothic" panose="020B0502020202020204" pitchFamily="34" charset="0"/>
              </a:rPr>
              <a:t>AgentOwned Premiere Group | 1800 Trolley Rd | Summerville, SC 29485</a:t>
            </a:r>
          </a:p>
        </p:txBody>
      </p:sp>
      <p:sp>
        <p:nvSpPr>
          <p:cNvPr id="8" name="Rectangle 7"/>
          <p:cNvSpPr/>
          <p:nvPr/>
        </p:nvSpPr>
        <p:spPr>
          <a:xfrm>
            <a:off x="693197" y="1128766"/>
            <a:ext cx="6383771" cy="738664"/>
          </a:xfrm>
          <a:prstGeom prst="rect">
            <a:avLst/>
          </a:prstGeom>
          <a:no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3050 </a:t>
            </a:r>
            <a:r>
              <a:rPr lang="en-US" sz="2400" b="1" dirty="0" err="1">
                <a:solidFill>
                  <a:schemeClr val="bg1"/>
                </a:solidFill>
                <a:effectLst>
                  <a:outerShdw blurRad="38100" dist="38100" dir="2700000" algn="tl">
                    <a:srgbClr val="000000">
                      <a:alpha val="43137"/>
                    </a:srgbClr>
                  </a:outerShdw>
                </a:effectLst>
                <a:latin typeface="Century Gothic" panose="020B0502020202020204" pitchFamily="34" charset="0"/>
              </a:rPr>
              <a:t>Murraywood</a:t>
            </a: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 Road</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Johns Island | MLS# 17031186 | $590,000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67800" y="614416"/>
            <a:ext cx="1371600" cy="1028700"/>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67800" y="2929618"/>
            <a:ext cx="1371600" cy="1028700"/>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75613" y="7791768"/>
            <a:ext cx="1371600" cy="913764"/>
          </a:xfrm>
          <a:prstGeom prst="rect">
            <a:avLst/>
          </a:prstGeom>
          <a:ln w="12700" cap="sq">
            <a:noFill/>
            <a:miter lim="800000"/>
          </a:ln>
          <a:effectLst/>
        </p:spPr>
      </p:pic>
      <p:pic>
        <p:nvPicPr>
          <p:cNvPr id="35" name="Picture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50823" y="7791450"/>
            <a:ext cx="1371600" cy="914400"/>
          </a:xfrm>
          <a:prstGeom prst="rect">
            <a:avLst/>
          </a:prstGeom>
          <a:ln w="12700" cap="sq">
            <a:noFill/>
            <a:miter lim="800000"/>
          </a:ln>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25189" y="7791768"/>
            <a:ext cx="1371600" cy="913764"/>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977" y="7791768"/>
            <a:ext cx="1371600" cy="913764"/>
          </a:xfrm>
          <a:prstGeom prst="rect">
            <a:avLst/>
          </a:prstGeom>
          <a:ln w="12700" cap="sq">
            <a:noFill/>
            <a:miter lim="800000"/>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200401" y="7791450"/>
            <a:ext cx="1371600" cy="914400"/>
          </a:xfrm>
          <a:prstGeom prst="rect">
            <a:avLst/>
          </a:prstGeom>
          <a:ln w="12700" cap="sq">
            <a:noFill/>
            <a:miter lim="800000"/>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67800" y="1828800"/>
            <a:ext cx="1371600" cy="1028700"/>
          </a:xfrm>
          <a:prstGeom prst="rect">
            <a:avLst/>
          </a:prstGeom>
          <a:ln w="12700" cap="sq">
            <a:noFill/>
            <a:miter lim="800000"/>
          </a:ln>
          <a:effectLst/>
        </p:spPr>
      </p:pic>
      <p:pic>
        <p:nvPicPr>
          <p:cNvPr id="27"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843590" y="9038156"/>
            <a:ext cx="787659"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8859" y="28574"/>
            <a:ext cx="7672446" cy="1028699"/>
          </a:xfrm>
          <a:solidFill>
            <a:srgbClr val="00FFFF"/>
          </a:solidFill>
          <a:ln>
            <a:solidFill>
              <a:schemeClr val="accent1"/>
            </a:solidFill>
          </a:ln>
        </p:spPr>
        <p:txBody>
          <a:bodyPr anchor="ctr">
            <a:noAutofit/>
          </a:bodyPr>
          <a:lstStyle/>
          <a:p>
            <a:r>
              <a:rPr lang="en-US" sz="2400" b="1" i="1" dirty="0">
                <a:solidFill>
                  <a:schemeClr val="accent1"/>
                </a:solidFill>
                <a:latin typeface="Century Gothic" panose="020B0502020202020204" pitchFamily="34" charset="0"/>
              </a:rPr>
              <a:t>Reduced to </a:t>
            </a:r>
            <a:r>
              <a:rPr lang="en-US" sz="2400" b="1" i="1">
                <a:solidFill>
                  <a:schemeClr val="accent1"/>
                </a:solidFill>
                <a:latin typeface="Century Gothic" panose="020B0502020202020204" pitchFamily="34" charset="0"/>
              </a:rPr>
              <a:t>$560,000</a:t>
            </a:r>
            <a:r>
              <a:rPr lang="en-US" sz="2400" b="1" i="1" dirty="0">
                <a:solidFill>
                  <a:schemeClr val="accent1"/>
                </a:solidFill>
                <a:latin typeface="Century Gothic" panose="020B0502020202020204" pitchFamily="34" charset="0"/>
              </a:rPr>
              <a:t>!</a:t>
            </a:r>
            <a:br>
              <a:rPr lang="en-US" sz="2400" b="1" i="1" dirty="0">
                <a:solidFill>
                  <a:schemeClr val="accent1"/>
                </a:solidFill>
                <a:latin typeface="Century Gothic" panose="020B0502020202020204" pitchFamily="34" charset="0"/>
              </a:rPr>
            </a:br>
            <a:br>
              <a:rPr lang="en-US" sz="1400" b="1" i="1" dirty="0">
                <a:solidFill>
                  <a:schemeClr val="accent1"/>
                </a:solidFill>
                <a:latin typeface="Century Gothic" panose="020B0502020202020204" pitchFamily="34" charset="0"/>
              </a:rPr>
            </a:br>
            <a:r>
              <a:rPr lang="en-US" sz="2000" b="1" i="1" dirty="0">
                <a:solidFill>
                  <a:schemeClr val="accent1"/>
                </a:solidFill>
                <a:latin typeface="Century Gothic" panose="020B0502020202020204" pitchFamily="34" charset="0"/>
              </a:rPr>
              <a:t>Highly Motivated Sellers ~ Ready to Make a Deal</a:t>
            </a:r>
          </a:p>
        </p:txBody>
      </p:sp>
      <p:pic>
        <p:nvPicPr>
          <p:cNvPr id="10" name="Picture 9">
            <a:extLst>
              <a:ext uri="{FF2B5EF4-FFF2-40B4-BE49-F238E27FC236}">
                <a16:creationId xmlns:a16="http://schemas.microsoft.com/office/drawing/2014/main" id="{E201E41C-EEED-44AB-9CFB-7C2CC83911E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11483" y="9513120"/>
            <a:ext cx="251872" cy="251872"/>
          </a:xfrm>
          <a:prstGeom prst="rect">
            <a:avLst/>
          </a:prstGeom>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88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Reduced to $560,000!  Highly Motivated Sellers ~ Ready to Make a Deal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75</cp:revision>
  <dcterms:created xsi:type="dcterms:W3CDTF">2006-08-16T00:00:00Z</dcterms:created>
  <dcterms:modified xsi:type="dcterms:W3CDTF">2018-08-31T10:38:27Z</dcterms:modified>
</cp:coreProperties>
</file>