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7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gif"/><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37000" r="-37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rcRect/>
          <a:stretch/>
        </p:blipFill>
        <p:spPr>
          <a:xfrm>
            <a:off x="1188275" y="1147320"/>
            <a:ext cx="5395850" cy="4034280"/>
          </a:xfrm>
          <a:prstGeom prst="rect">
            <a:avLst/>
          </a:prstGeom>
          <a:ln>
            <a:noFill/>
          </a:ln>
          <a:effectLst>
            <a:softEdge rad="112500"/>
          </a:effectLst>
        </p:spPr>
      </p:pic>
      <p:sp>
        <p:nvSpPr>
          <p:cNvPr id="3" name="Subtitle 2"/>
          <p:cNvSpPr>
            <a:spLocks noGrp="1"/>
          </p:cNvSpPr>
          <p:nvPr>
            <p:ph type="subTitle" idx="1"/>
          </p:nvPr>
        </p:nvSpPr>
        <p:spPr>
          <a:xfrm>
            <a:off x="-16351" y="6396702"/>
            <a:ext cx="7789961" cy="2780958"/>
          </a:xfrm>
        </p:spPr>
        <p:txBody>
          <a:bodyPr anchor="ctr">
            <a:noAutofit/>
          </a:bodyPr>
          <a:lstStyle/>
          <a:p>
            <a:r>
              <a:rPr lang="en-US" sz="1800" dirty="0">
                <a:solidFill>
                  <a:schemeClr val="bg1"/>
                </a:solidFill>
                <a:latin typeface="Georgia" panose="02040502050405020303" pitchFamily="18" charset="0"/>
              </a:rPr>
              <a:t>This 3 bedroom 2 bath home sits off the road on 3 acres with plenty of storage. The roof has been replaced within the last two years. New flooring water pump and tank within the last year. The hall bath has been completely remodeled within the last two years. This is a wonderful starter or home if downsizing. If you are looking for peace and quiet you need to come see this property. Buyer and Buyer agent please verify all information of importance. Please verify schools if important.</a:t>
            </a:r>
            <a:endParaRPr lang="en-US" sz="1800" b="1" i="1" dirty="0">
              <a:solidFill>
                <a:schemeClr val="bg1"/>
              </a:solidFill>
              <a:latin typeface="Georgia" panose="02040502050405020303" pitchFamily="18" charset="0"/>
            </a:endParaRP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latin typeface="Georgia" panose="02040502050405020303" pitchFamily="18" charset="0"/>
              </a:rPr>
              <a:t>Karen Brown</a:t>
            </a:r>
          </a:p>
          <a:p>
            <a:pPr algn="r"/>
            <a:r>
              <a:rPr lang="en-US" sz="1200" dirty="0">
                <a:solidFill>
                  <a:schemeClr val="bg1"/>
                </a:solidFill>
                <a:latin typeface="Georgia" panose="02040502050405020303" pitchFamily="18" charset="0"/>
              </a:rPr>
              <a:t>(843) 709-4029</a:t>
            </a:r>
          </a:p>
          <a:p>
            <a:pPr algn="r"/>
            <a:r>
              <a:rPr lang="en-US" sz="1200" dirty="0">
                <a:solidFill>
                  <a:schemeClr val="bg1"/>
                </a:solidFill>
                <a:latin typeface="Georgia" panose="02040502050405020303" pitchFamily="18" charset="0"/>
              </a:rPr>
              <a:t>karenbrown22@gmail.com</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latin typeface="Georgia" panose="02040502050405020303" pitchFamily="18" charset="0"/>
              </a:rPr>
              <a:t>AgentOwned Premiere Group</a:t>
            </a:r>
          </a:p>
          <a:p>
            <a:pPr algn="ctr"/>
            <a:r>
              <a:rPr lang="en-US" sz="1100" dirty="0">
                <a:solidFill>
                  <a:schemeClr val="bg1"/>
                </a:solidFill>
                <a:latin typeface="Georgia" panose="02040502050405020303" pitchFamily="18" charset="0"/>
              </a:rPr>
              <a:t>141 A N. Main Street</a:t>
            </a:r>
          </a:p>
          <a:p>
            <a:pPr algn="ctr"/>
            <a:r>
              <a:rPr lang="en-US" sz="1100" dirty="0">
                <a:solidFill>
                  <a:schemeClr val="bg1"/>
                </a:solidFill>
                <a:latin typeface="Georgia" panose="02040502050405020303" pitchFamily="18" charset="0"/>
              </a:rPr>
              <a:t>Summerville, SC 29483</a:t>
            </a:r>
          </a:p>
        </p:txBody>
      </p:sp>
      <p:sp>
        <p:nvSpPr>
          <p:cNvPr id="5" name="Rectangle 4"/>
          <p:cNvSpPr/>
          <p:nvPr/>
        </p:nvSpPr>
        <p:spPr>
          <a:xfrm>
            <a:off x="707242" y="5389042"/>
            <a:ext cx="6357917" cy="800219"/>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3051 Cattle Creek Road</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Branchville, SC 29432 | MLS# 19005764 | $124,900</a:t>
            </a:r>
            <a:endParaRPr lang="en-US" sz="1800" dirty="0">
              <a:solidFill>
                <a:schemeClr val="bg1"/>
              </a:solidFill>
              <a:effectLst>
                <a:outerShdw blurRad="38100" dist="38100" dir="2700000" algn="tl">
                  <a:srgbClr val="000000">
                    <a:alpha val="43137"/>
                  </a:srgbClr>
                </a:outerShdw>
              </a:effectLst>
            </a:endParaRPr>
          </a:p>
        </p:txBody>
      </p:sp>
      <p:sp>
        <p:nvSpPr>
          <p:cNvPr id="11" name="Rectangle 10"/>
          <p:cNvSpPr/>
          <p:nvPr/>
        </p:nvSpPr>
        <p:spPr>
          <a:xfrm>
            <a:off x="-1" y="30778"/>
            <a:ext cx="7772401" cy="769441"/>
          </a:xfrm>
          <a:prstGeom prst="rect">
            <a:avLst/>
          </a:prstGeom>
          <a:noFill/>
        </p:spPr>
        <p:txBody>
          <a:bodyPr wrap="square" lIns="91440" tIns="45720" rIns="91440" bIns="45720" anchor="ctr">
            <a:spAutoFit/>
          </a:bodyPr>
          <a:lstStyle/>
          <a:p>
            <a:pPr algn="ctr"/>
            <a:r>
              <a:rPr lang="en-US" sz="2400" b="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All The Space Your Family Needs!</a:t>
            </a:r>
          </a:p>
          <a:p>
            <a:pPr algn="ctr"/>
            <a:r>
              <a:rPr lang="en-US" b="1" i="1" cap="none" spc="0" dirty="0">
                <a:ln w="0"/>
                <a:solidFill>
                  <a:schemeClr val="bg1"/>
                </a:solidFill>
                <a:effectLst>
                  <a:outerShdw blurRad="38100" dist="19050" dir="2700000" algn="tl" rotWithShape="0">
                    <a:schemeClr val="dk1">
                      <a:alpha val="40000"/>
                    </a:schemeClr>
                  </a:outerShdw>
                </a:effectLst>
                <a:latin typeface="Georgia" panose="02040502050405020303" pitchFamily="18" charset="0"/>
              </a:rPr>
              <a:t>3 Acres of Peace &amp; Quiet</a:t>
            </a:r>
            <a:endParaRPr lang="en-US" b="0" i="1" cap="none" spc="0" dirty="0">
              <a:ln w="0"/>
              <a:solidFill>
                <a:schemeClr val="bg1"/>
              </a:solidFill>
              <a:effectLst>
                <a:outerShdw blurRad="38100" dist="19050" dir="2700000" algn="tl" rotWithShape="0">
                  <a:schemeClr val="dk1">
                    <a:alpha val="40000"/>
                  </a:schemeClr>
                </a:outerShdw>
              </a:effectLst>
              <a:latin typeface="Georgia" panose="02040502050405020303" pitchFamily="18" charset="0"/>
            </a:endParaRP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03424" y="1285253"/>
            <a:ext cx="1338499" cy="1000747"/>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03424" y="2662901"/>
            <a:ext cx="1335892" cy="998798"/>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391E687B-AAFD-41FA-B807-7855025C239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03424" y="4038600"/>
            <a:ext cx="1335892" cy="998798"/>
          </a:xfrm>
          <a:prstGeom prst="rect">
            <a:avLst/>
          </a:prstGeom>
          <a:ln>
            <a:noFill/>
          </a:ln>
          <a:effectLst>
            <a:outerShdw blurRad="190500" algn="tl" rotWithShape="0">
              <a:srgbClr val="000000">
                <a:alpha val="70000"/>
              </a:srgbClr>
            </a:outerShdw>
          </a:effectLst>
        </p:spPr>
      </p:pic>
      <p:pic>
        <p:nvPicPr>
          <p:cNvPr id="20" name="Picture 19">
            <a:extLst>
              <a:ext uri="{FF2B5EF4-FFF2-40B4-BE49-F238E27FC236}">
                <a16:creationId xmlns:a16="http://schemas.microsoft.com/office/drawing/2014/main" id="{A990B7F4-7927-4254-9509-F0829C9B9E6F}"/>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30476" y="1285253"/>
            <a:ext cx="1338499" cy="1000747"/>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6C2BC266-7EB6-4AD8-9041-D88697A5268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330476" y="2662901"/>
            <a:ext cx="1335892" cy="998798"/>
          </a:xfrm>
          <a:prstGeom prst="rect">
            <a:avLst/>
          </a:prstGeom>
          <a:ln>
            <a:noFill/>
          </a:ln>
          <a:effectLst>
            <a:outerShdw blurRad="190500" algn="tl" rotWithShape="0">
              <a:srgbClr val="000000">
                <a:alpha val="70000"/>
              </a:srgbClr>
            </a:outerShdw>
          </a:effectLst>
        </p:spPr>
      </p:pic>
      <p:pic>
        <p:nvPicPr>
          <p:cNvPr id="22" name="Picture 21">
            <a:extLst>
              <a:ext uri="{FF2B5EF4-FFF2-40B4-BE49-F238E27FC236}">
                <a16:creationId xmlns:a16="http://schemas.microsoft.com/office/drawing/2014/main" id="{C09377DF-3CD0-41F7-B4EC-A1A57CE560C2}"/>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330476" y="4038600"/>
            <a:ext cx="1335892" cy="99879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148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29</cp:revision>
  <dcterms:created xsi:type="dcterms:W3CDTF">2006-08-16T00:00:00Z</dcterms:created>
  <dcterms:modified xsi:type="dcterms:W3CDTF">2019-08-07T12:34:25Z</dcterms:modified>
</cp:coreProperties>
</file>