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12/30/2018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2748" y="889255"/>
            <a:ext cx="3577824" cy="2683368"/>
          </a:xfrm>
          <a:prstGeom prst="rect">
            <a:avLst/>
          </a:prstGeom>
          <a:ln>
            <a:solidFill>
              <a:schemeClr val="tx1"/>
            </a:solidFill>
          </a:ln>
        </p:spPr>
      </p:pic>
      <p:sp>
        <p:nvSpPr>
          <p:cNvPr id="2" name="Title 1"/>
          <p:cNvSpPr>
            <a:spLocks noGrp="1"/>
          </p:cNvSpPr>
          <p:nvPr>
            <p:ph type="ctrTitle"/>
          </p:nvPr>
        </p:nvSpPr>
        <p:spPr>
          <a:xfrm>
            <a:off x="-4969" y="16490"/>
            <a:ext cx="7782339" cy="811806"/>
          </a:xfrm>
        </p:spPr>
        <p:txBody>
          <a:bodyPr>
            <a:noAutofit/>
          </a:bodyPr>
          <a:lstStyle/>
          <a:p>
            <a:r>
              <a:rPr lang="en-US" sz="2800" dirty="0">
                <a:ln w="3175">
                  <a:noFill/>
                </a:ln>
                <a:solidFill>
                  <a:srgbClr val="FF0000"/>
                </a:solidFill>
                <a:latin typeface="Futura Lt BT" panose="020B0402020204020303" pitchFamily="34" charset="0"/>
                <a:ea typeface="Gadugi" panose="020B0502040204020203" pitchFamily="34" charset="0"/>
              </a:rPr>
              <a:t>NO HOA + HUGE BACKYARD</a:t>
            </a:r>
            <a:br>
              <a:rPr lang="en-US" sz="2800" b="1" i="1" dirty="0">
                <a:ln w="3175">
                  <a:noFill/>
                </a:ln>
                <a:solidFill>
                  <a:schemeClr val="bg2">
                    <a:lumMod val="50000"/>
                  </a:schemeClr>
                </a:solidFill>
                <a:latin typeface="Futura Lt BT" panose="020B0402020204020303" pitchFamily="34" charset="0"/>
                <a:ea typeface="Gadugi" panose="020B0502040204020203" pitchFamily="34" charset="0"/>
              </a:rPr>
            </a:br>
            <a:r>
              <a:rPr lang="en-US" sz="2400" i="1" dirty="0">
                <a:ln w="3175">
                  <a:noFill/>
                </a:ln>
                <a:solidFill>
                  <a:schemeClr val="bg2">
                    <a:lumMod val="50000"/>
                  </a:schemeClr>
                </a:solidFill>
                <a:latin typeface="Futura Lt BT" panose="020B0402020204020303" pitchFamily="34" charset="0"/>
                <a:ea typeface="Gadugi" panose="020B0502040204020203" pitchFamily="34" charset="0"/>
              </a:rPr>
              <a:t>Open House Saturday, January 5th - 11am-4pm</a:t>
            </a:r>
            <a:endParaRPr lang="en-US" sz="2600" i="1" dirty="0">
              <a:ln w="3175">
                <a:noFill/>
              </a:ln>
              <a:solidFill>
                <a:schemeClr val="bg2">
                  <a:lumMod val="50000"/>
                </a:schemeClr>
              </a:solidFill>
              <a:latin typeface="Futura Lt BT" panose="020B0402020204020303" pitchFamily="34" charset="0"/>
              <a:ea typeface="Gadugi" panose="020B0502040204020203" pitchFamily="34" charset="0"/>
            </a:endParaRPr>
          </a:p>
        </p:txBody>
      </p:sp>
      <p:sp>
        <p:nvSpPr>
          <p:cNvPr id="13" name="Rectangle 12"/>
          <p:cNvSpPr/>
          <p:nvPr/>
        </p:nvSpPr>
        <p:spPr>
          <a:xfrm>
            <a:off x="820839" y="9010032"/>
            <a:ext cx="4589361" cy="1031051"/>
          </a:xfrm>
          <a:prstGeom prst="rect">
            <a:avLst/>
          </a:prstGeom>
        </p:spPr>
        <p:txBody>
          <a:bodyPr wrap="square">
            <a:spAutoFit/>
          </a:bodyPr>
          <a:lstStyle/>
          <a:p>
            <a:r>
              <a:rPr lang="en-US" sz="1400" b="1" dirty="0">
                <a:latin typeface="Futura Bk BT" panose="020B0502020204020303" pitchFamily="34" charset="0"/>
                <a:ea typeface="Gadugi" panose="020B0502040204020203" pitchFamily="34" charset="0"/>
              </a:rPr>
              <a:t>Nick Mazzilli</a:t>
            </a:r>
            <a:br>
              <a:rPr lang="en-US" sz="1400" b="1" dirty="0">
                <a:latin typeface="Futura Bk BT" panose="020B0502020204020303" pitchFamily="34" charset="0"/>
                <a:ea typeface="Gadugi" panose="020B0502040204020203" pitchFamily="34" charset="0"/>
              </a:rPr>
            </a:br>
            <a:br>
              <a:rPr lang="en-US" sz="1100" b="1"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(843) 640-5575</a:t>
            </a:r>
          </a:p>
          <a:p>
            <a:r>
              <a:rPr lang="en-US" sz="1200" dirty="0">
                <a:latin typeface="Futura Bk BT" panose="020B0502020204020303" pitchFamily="34" charset="0"/>
                <a:ea typeface="Gadugi" panose="020B0502040204020203" pitchFamily="34" charset="0"/>
              </a:rPr>
              <a:t>nick@nickmcharleston.com</a:t>
            </a:r>
            <a:br>
              <a:rPr lang="en-US" sz="1200"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www.nickmcharleston.com</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69878" y="9004598"/>
            <a:ext cx="650961" cy="9803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256123" y="9014852"/>
            <a:ext cx="1314450" cy="5202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6229350" y="9601200"/>
            <a:ext cx="1440076" cy="461665"/>
          </a:xfrm>
          <a:prstGeom prst="rect">
            <a:avLst/>
          </a:prstGeom>
        </p:spPr>
        <p:txBody>
          <a:bodyPr wrap="square">
            <a:spAutoFit/>
          </a:bodyPr>
          <a:lstStyle/>
          <a:p>
            <a:pPr algn="r"/>
            <a:r>
              <a:rPr lang="en-US" sz="800" dirty="0">
                <a:solidFill>
                  <a:schemeClr val="bg1">
                    <a:lumMod val="65000"/>
                  </a:schemeClr>
                </a:solidFill>
                <a:latin typeface="Gadugi" panose="020B0502040204020203" pitchFamily="34" charset="0"/>
                <a:ea typeface="Gadugi" panose="020B0502040204020203" pitchFamily="34" charset="0"/>
              </a:rPr>
              <a:t>Reside Real Estate LLC</a:t>
            </a:r>
          </a:p>
          <a:p>
            <a:pPr algn="r"/>
            <a:r>
              <a:rPr lang="en-US" sz="800" dirty="0">
                <a:solidFill>
                  <a:schemeClr val="bg1">
                    <a:lumMod val="65000"/>
                  </a:schemeClr>
                </a:solidFill>
                <a:latin typeface="Gadugi" panose="020B0502040204020203" pitchFamily="34" charset="0"/>
                <a:ea typeface="Gadugi" panose="020B0502040204020203" pitchFamily="34" charset="0"/>
              </a:rPr>
              <a:t>155 </a:t>
            </a:r>
            <a:r>
              <a:rPr lang="en-US" sz="800" dirty="0" err="1">
                <a:solidFill>
                  <a:schemeClr val="bg1">
                    <a:lumMod val="65000"/>
                  </a:schemeClr>
                </a:solidFill>
                <a:latin typeface="Gadugi" panose="020B0502040204020203" pitchFamily="34" charset="0"/>
                <a:ea typeface="Gadugi" panose="020B0502040204020203" pitchFamily="34" charset="0"/>
              </a:rPr>
              <a:t>Wingo</a:t>
            </a:r>
            <a:r>
              <a:rPr lang="en-US" sz="800" dirty="0">
                <a:solidFill>
                  <a:schemeClr val="bg1">
                    <a:lumMod val="65000"/>
                  </a:schemeClr>
                </a:solidFill>
                <a:latin typeface="Gadugi" panose="020B0502040204020203" pitchFamily="34" charset="0"/>
                <a:ea typeface="Gadugi" panose="020B0502040204020203" pitchFamily="34" charset="0"/>
              </a:rPr>
              <a:t> Way Unit 421</a:t>
            </a:r>
            <a:br>
              <a:rPr lang="en-US" sz="800" dirty="0">
                <a:solidFill>
                  <a:schemeClr val="bg1">
                    <a:lumMod val="65000"/>
                  </a:schemeClr>
                </a:solidFill>
                <a:latin typeface="Gadugi" panose="020B0502040204020203" pitchFamily="34" charset="0"/>
                <a:ea typeface="Gadugi" panose="020B0502040204020203" pitchFamily="34" charset="0"/>
              </a:rPr>
            </a:br>
            <a:r>
              <a:rPr lang="en-US" sz="800" dirty="0">
                <a:solidFill>
                  <a:schemeClr val="bg1">
                    <a:lumMod val="65000"/>
                  </a:schemeClr>
                </a:solidFill>
                <a:latin typeface="Gadugi" panose="020B0502040204020203" pitchFamily="34" charset="0"/>
                <a:ea typeface="Gadugi" panose="020B0502040204020203" pitchFamily="34" charset="0"/>
              </a:rPr>
              <a:t>Mt. Pleasant, SC 29464</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1" y="3572623"/>
            <a:ext cx="7772399" cy="811807"/>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800" dirty="0">
                <a:latin typeface="Futura LtCn BT" panose="020B0408020204030204" pitchFamily="34" charset="0"/>
              </a:rPr>
              <a:t>3056 Brigham Court</a:t>
            </a:r>
            <a:br>
              <a:rPr lang="en-US" sz="2800" dirty="0">
                <a:latin typeface="Futura LtCn BT" panose="020B0408020204030204" pitchFamily="34" charset="0"/>
              </a:rPr>
            </a:br>
            <a:r>
              <a:rPr lang="en-US" sz="2200" i="1" dirty="0">
                <a:latin typeface="Futura LtCn BT" panose="020B0408020204030204" pitchFamily="34" charset="0"/>
              </a:rPr>
              <a:t>Northwoods Estates ~ North Charleston, SC 29406 ~ MLS# 18032424 ~ $180,000</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76200" y="4562516"/>
            <a:ext cx="7619999" cy="4226878"/>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600" dirty="0">
                <a:latin typeface="Futura Lt BT" panose="020B0402020204020303" pitchFamily="34" charset="0"/>
              </a:rPr>
              <a:t>Now's your chance to own this fantastic home in the desirable Northwoods Estates! This 3 bedroom, 2 bathroom home with a BRAND NEW ROOF is the perfect starter home! As you walk in, you are welcomed by the wood-burning brick fireplace in the comfy living room with vaulted ceilings. The kitchen has plenty of counterspace to accompany cooking for friends and family during the holidays. The kitchen comes with appliances including the refrigerator, electric range, and dishwasher - so no need for purchasing! Great size master with garden tub in the master bathroom. The private and fenced backyard is huge - perfect for playing with the kids, pets, or hosting Summer get-togethers. There's also an insulated shed - great for storing tools, outdoor equipment, decorations and more. </a:t>
            </a:r>
          </a:p>
          <a:p>
            <a:endParaRPr lang="en-US" sz="1600" dirty="0">
              <a:latin typeface="Futura Lt BT" panose="020B0402020204020303" pitchFamily="34" charset="0"/>
            </a:endParaRPr>
          </a:p>
          <a:p>
            <a:r>
              <a:rPr lang="en-US" sz="1600" dirty="0">
                <a:latin typeface="Futura Lt BT" panose="020B0402020204020303" pitchFamily="34" charset="0"/>
              </a:rPr>
              <a:t>There's NO HOA FEES in Northwoods, but comes with full service trash removal and newly repaved roads throughout the subdivision. Minutes away from restaurants, shopping, gas stations, and other retailers AND right around the corner from A.C. Corcoran Elementary School! Come see this gorgeous home today!</a:t>
            </a:r>
            <a:endParaRPr lang="en-US" sz="1600" b="1" i="1" dirty="0">
              <a:latin typeface="Futura Lt BT" panose="020B0402020204020303" pitchFamily="34" charset="0"/>
            </a:endParaRPr>
          </a:p>
        </p:txBody>
      </p:sp>
      <p:pic>
        <p:nvPicPr>
          <p:cNvPr id="25" name="Picture 24">
            <a:extLst>
              <a:ext uri="{FF2B5EF4-FFF2-40B4-BE49-F238E27FC236}">
                <a16:creationId xmlns:a16="http://schemas.microsoft.com/office/drawing/2014/main" id="{AA2B4260-7630-4531-A9E0-1E39BF2DD07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870577" y="2186854"/>
            <a:ext cx="1847988" cy="1385991"/>
          </a:xfrm>
          <a:prstGeom prst="rect">
            <a:avLst/>
          </a:prstGeom>
          <a:ln>
            <a:solidFill>
              <a:schemeClr val="tx1"/>
            </a:solidFill>
          </a:ln>
        </p:spPr>
      </p:pic>
      <p:pic>
        <p:nvPicPr>
          <p:cNvPr id="20" name="Picture 19">
            <a:extLst>
              <a:ext uri="{FF2B5EF4-FFF2-40B4-BE49-F238E27FC236}">
                <a16:creationId xmlns:a16="http://schemas.microsoft.com/office/drawing/2014/main" id="{71184CA0-8AEC-4321-B44F-1DC18412E71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3253" y="889255"/>
            <a:ext cx="1847692" cy="1385769"/>
          </a:xfrm>
          <a:prstGeom prst="rect">
            <a:avLst/>
          </a:prstGeom>
          <a:ln>
            <a:solidFill>
              <a:schemeClr val="tx1"/>
            </a:solidFill>
          </a:ln>
        </p:spPr>
      </p:pic>
      <p:pic>
        <p:nvPicPr>
          <p:cNvPr id="15" name="Picture 14">
            <a:extLst>
              <a:ext uri="{FF2B5EF4-FFF2-40B4-BE49-F238E27FC236}">
                <a16:creationId xmlns:a16="http://schemas.microsoft.com/office/drawing/2014/main" id="{5B47ED2B-51F2-4554-B8B6-8110A2A34C3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93814" y="3027760"/>
            <a:ext cx="1426464" cy="1069848"/>
          </a:xfrm>
          <a:prstGeom prst="rect">
            <a:avLst/>
          </a:prstGeom>
          <a:ln>
            <a:solidFill>
              <a:schemeClr val="tx1"/>
            </a:solidFill>
          </a:ln>
        </p:spPr>
      </p:pic>
      <p:pic>
        <p:nvPicPr>
          <p:cNvPr id="16" name="Picture 15">
            <a:extLst>
              <a:ext uri="{FF2B5EF4-FFF2-40B4-BE49-F238E27FC236}">
                <a16:creationId xmlns:a16="http://schemas.microsoft.com/office/drawing/2014/main" id="{3F05F3F2-B183-4759-8052-FE39FF7AB8A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3253" y="2503218"/>
            <a:ext cx="1425874" cy="1069405"/>
          </a:xfrm>
          <a:prstGeom prst="rect">
            <a:avLst/>
          </a:prstGeom>
          <a:ln>
            <a:solidFill>
              <a:schemeClr val="tx1"/>
            </a:solidFill>
          </a:ln>
        </p:spPr>
      </p:pic>
      <p:pic>
        <p:nvPicPr>
          <p:cNvPr id="19" name="Picture 18">
            <a:extLst>
              <a:ext uri="{FF2B5EF4-FFF2-40B4-BE49-F238E27FC236}">
                <a16:creationId xmlns:a16="http://schemas.microsoft.com/office/drawing/2014/main" id="{2D14CB8F-4B9B-4CD9-B1A7-CBE6BC8653FA}"/>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411774" y="4562516"/>
            <a:ext cx="802054" cy="1069406"/>
          </a:xfrm>
          <a:prstGeom prst="rect">
            <a:avLst/>
          </a:prstGeom>
          <a:ln>
            <a:solidFill>
              <a:schemeClr val="tx1"/>
            </a:solidFill>
          </a:ln>
        </p:spPr>
      </p:pic>
      <p:pic>
        <p:nvPicPr>
          <p:cNvPr id="21" name="Picture 20">
            <a:extLst>
              <a:ext uri="{FF2B5EF4-FFF2-40B4-BE49-F238E27FC236}">
                <a16:creationId xmlns:a16="http://schemas.microsoft.com/office/drawing/2014/main" id="{A835926D-BD65-4701-A83E-B03BCE2C9FD5}"/>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292691" y="889255"/>
            <a:ext cx="1425874" cy="1069405"/>
          </a:xfrm>
          <a:prstGeom prst="rect">
            <a:avLst/>
          </a:prstGeom>
          <a:ln>
            <a:solidFill>
              <a:schemeClr val="tx1"/>
            </a:solidFill>
          </a:ln>
        </p:spPr>
      </p:pic>
      <p:pic>
        <p:nvPicPr>
          <p:cNvPr id="22" name="Picture 21">
            <a:extLst>
              <a:ext uri="{FF2B5EF4-FFF2-40B4-BE49-F238E27FC236}">
                <a16:creationId xmlns:a16="http://schemas.microsoft.com/office/drawing/2014/main" id="{3ECCD239-E14B-4114-838D-331E70B7AE42}"/>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411774" y="5807257"/>
            <a:ext cx="802054" cy="1069406"/>
          </a:xfrm>
          <a:prstGeom prst="rect">
            <a:avLst/>
          </a:prstGeom>
          <a:ln>
            <a:solidFill>
              <a:schemeClr val="tx1"/>
            </a:solidFill>
          </a:ln>
        </p:spPr>
      </p:pic>
      <p:pic>
        <p:nvPicPr>
          <p:cNvPr id="23" name="Picture 22">
            <a:extLst>
              <a:ext uri="{FF2B5EF4-FFF2-40B4-BE49-F238E27FC236}">
                <a16:creationId xmlns:a16="http://schemas.microsoft.com/office/drawing/2014/main" id="{9FB4432A-213F-4924-9C56-2499E78F7DE2}"/>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725286" y="1423958"/>
            <a:ext cx="1425874" cy="1069405"/>
          </a:xfrm>
          <a:prstGeom prst="rect">
            <a:avLst/>
          </a:prstGeom>
          <a:ln>
            <a:solidFill>
              <a:schemeClr val="tx1"/>
            </a:solidFill>
          </a:ln>
        </p:spPr>
      </p:pic>
      <p:pic>
        <p:nvPicPr>
          <p:cNvPr id="26" name="Picture 25">
            <a:extLst>
              <a:ext uri="{FF2B5EF4-FFF2-40B4-BE49-F238E27FC236}">
                <a16:creationId xmlns:a16="http://schemas.microsoft.com/office/drawing/2014/main" id="{A4A4582E-B647-442A-8CD7-E7D9F1ACCD97}"/>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411774" y="2073036"/>
            <a:ext cx="1425874" cy="1069405"/>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438</TotalTime>
  <Words>218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Futura Bk BT</vt:lpstr>
      <vt:lpstr>Futura Lt BT</vt:lpstr>
      <vt:lpstr>Futura LtCn BT</vt:lpstr>
      <vt:lpstr>Gadugi</vt:lpstr>
      <vt:lpstr>Office Theme</vt:lpstr>
      <vt:lpstr>NO HOA + HUGE BACKYARD Open House Saturday, January 5th - 11am-4pm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59</cp:revision>
  <dcterms:created xsi:type="dcterms:W3CDTF">2006-08-16T00:00:00Z</dcterms:created>
  <dcterms:modified xsi:type="dcterms:W3CDTF">2018-12-30T21:42:01Z</dcterms:modified>
</cp:coreProperties>
</file>