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09483"/>
            <a:ext cx="7315199" cy="2582561"/>
          </a:xfrm>
        </p:spPr>
        <p:txBody>
          <a:bodyPr numCol="1" anchor="ctr">
            <a:noAutofit/>
          </a:bodyPr>
          <a:lstStyle/>
          <a:p>
            <a:r>
              <a:rPr lang="en-US" sz="1300" dirty="0">
                <a:solidFill>
                  <a:srgbClr val="7B99BC"/>
                </a:solidFill>
                <a:latin typeface="Century Gothic" panose="020B0502020202020204" pitchFamily="34" charset="0"/>
              </a:rPr>
              <a:t>THIS 3 BEDROOM/2 BATH HOME IS LOCATED JUST A MINUTE AWAY FROM LAKE MARION (WITH PUBLIC BOAT LANDING), HAS VIEWS OF THE LARGE LAKE ACROSS THE STREET AND GORGEOUS OAK TREES IN THE YARD! SOME OF THE WONDERFUL IMPROVEMENTS MADE IN THE PAST 3 MONTHS INCLUDE NEW PAINT, NEW VINYL FLOORS IN MOST OF THE HOME, VAPOR BARRIER, NEW PUMP ON WELL, NEW BACK DOOR AND PRESSURE WASHING. NEW FLOOR COVERING IN MASTER AND SECOND BATHROOMS IN AUGUST 2024 ALSO SECOND AND THIRD BEDROOMS. THE HVAC WAS JUST SERVICED IN NOVEMBER 2022. AFFORDABLE PRICE AND GREAT LOCATION!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0971" y="7290867"/>
            <a:ext cx="1349951" cy="1012463"/>
          </a:xfrm>
          <a:prstGeom prst="rect">
            <a:avLst/>
          </a:prstGeom>
          <a:ln>
            <a:noFill/>
          </a:ln>
          <a:effec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1941" y="7290867"/>
            <a:ext cx="1352981" cy="1014735"/>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12555" y="7290867"/>
            <a:ext cx="1353312" cy="1014984"/>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41916" y="7290867"/>
            <a:ext cx="1351344" cy="1013508"/>
          </a:xfrm>
          <a:prstGeom prst="rect">
            <a:avLst/>
          </a:prstGeom>
          <a:ln>
            <a:noFill/>
          </a:ln>
          <a:effectLst/>
        </p:spPr>
      </p:pic>
      <p:sp>
        <p:nvSpPr>
          <p:cNvPr id="5" name="Rectangle 4"/>
          <p:cNvSpPr/>
          <p:nvPr/>
        </p:nvSpPr>
        <p:spPr>
          <a:xfrm>
            <a:off x="2438399" y="3116364"/>
            <a:ext cx="4876802" cy="1569660"/>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305 Fountain Lake Drive</a:t>
            </a:r>
          </a:p>
          <a:p>
            <a:pPr algn="ctr"/>
            <a:endParaRPr lang="fr-FR" sz="1800" b="1" dirty="0">
              <a:solidFill>
                <a:srgbClr val="7B99BC"/>
              </a:solidFill>
              <a:latin typeface="Century Gothic" panose="020B0502020202020204" pitchFamily="34" charset="0"/>
            </a:endParaRPr>
          </a:p>
          <a:p>
            <a:pPr algn="ctr"/>
            <a:r>
              <a:rPr lang="fr-FR" sz="1800" b="1" dirty="0" err="1">
                <a:solidFill>
                  <a:srgbClr val="7B99BC"/>
                </a:solidFill>
                <a:latin typeface="Century Gothic" panose="020B0502020202020204" pitchFamily="34" charset="0"/>
              </a:rPr>
              <a:t>Eutawville</a:t>
            </a:r>
            <a:r>
              <a:rPr lang="fr-FR" sz="1800" b="1" dirty="0">
                <a:solidFill>
                  <a:srgbClr val="7B99BC"/>
                </a:solidFill>
                <a:latin typeface="Century Gothic" panose="020B0502020202020204" pitchFamily="34" charset="0"/>
              </a:rPr>
              <a:t>, SC 29048</a:t>
            </a:r>
          </a:p>
          <a:p>
            <a:pPr algn="ctr"/>
            <a:r>
              <a:rPr lang="fr-FR" sz="1800" b="1" dirty="0">
                <a:solidFill>
                  <a:srgbClr val="7B99BC"/>
                </a:solidFill>
                <a:latin typeface="Century Gothic" panose="020B0502020202020204" pitchFamily="34" charset="0"/>
              </a:rPr>
              <a:t>MLS# 24001222</a:t>
            </a:r>
          </a:p>
          <a:p>
            <a:pPr algn="ctr"/>
            <a:r>
              <a:rPr lang="fr-FR" sz="1800" b="1" i="1" dirty="0">
                <a:solidFill>
                  <a:srgbClr val="7B99BC"/>
                </a:solidFill>
                <a:latin typeface="Century Gothic" panose="020B0502020202020204" pitchFamily="34" charset="0"/>
              </a:rPr>
              <a:t>REDUCED PRICE! $159,000</a:t>
            </a: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901927"/>
            <a:ext cx="2419537" cy="1814653"/>
          </a:xfrm>
          <a:prstGeom prst="rect">
            <a:avLst/>
          </a:prstGeom>
          <a:ln w="19050">
            <a:solidFill>
              <a:schemeClr val="bg1"/>
            </a:solidFill>
          </a:ln>
          <a:effectLst/>
        </p:spPr>
      </p:pic>
      <p:pic>
        <p:nvPicPr>
          <p:cNvPr id="15" name="Picture 14">
            <a:extLst>
              <a:ext uri="{FF2B5EF4-FFF2-40B4-BE49-F238E27FC236}">
                <a16:creationId xmlns:a16="http://schemas.microsoft.com/office/drawing/2014/main" id="{B7C600F5-E876-42EA-99C5-06FC1E3FD00D}"/>
              </a:ext>
            </a:extLst>
          </p:cNvPr>
          <p:cNvPicPr>
            <a:picLocks noChangeAspect="1"/>
          </p:cNvPicPr>
          <p:nvPr/>
        </p:nvPicPr>
        <p:blipFill>
          <a:blip r:embed="rId8" cstate="print">
            <a:extLst>
              <a:ext uri="{28A0092B-C50C-407E-A947-70E740481C1C}">
                <a14:useLocalDpi xmlns:a14="http://schemas.microsoft.com/office/drawing/2010/main" val="0"/>
              </a:ext>
            </a:extLst>
          </a:blip>
          <a:srcRect t="2894" b="2894"/>
          <a:stretch/>
        </p:blipFill>
        <p:spPr>
          <a:xfrm>
            <a:off x="0" y="1264152"/>
            <a:ext cx="2438400" cy="1722935"/>
          </a:xfrm>
          <a:prstGeom prst="rect">
            <a:avLst/>
          </a:prstGeom>
          <a:ln w="19050">
            <a:solidFill>
              <a:schemeClr val="bg1"/>
            </a:solid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t="9166" b="9166"/>
          <a:stretch/>
        </p:blipFill>
        <p:spPr>
          <a:xfrm>
            <a:off x="2438400" y="0"/>
            <a:ext cx="4876800" cy="2987087"/>
          </a:xfrm>
          <a:prstGeom prst="rect">
            <a:avLst/>
          </a:prstGeom>
          <a:ln w="19050">
            <a:solidFill>
              <a:schemeClr val="bg1"/>
            </a:solidFill>
          </a:ln>
          <a:effectLst/>
        </p:spPr>
      </p:pic>
      <p:pic>
        <p:nvPicPr>
          <p:cNvPr id="4" name="Picture 3">
            <a:extLst>
              <a:ext uri="{FF2B5EF4-FFF2-40B4-BE49-F238E27FC236}">
                <a16:creationId xmlns:a16="http://schemas.microsoft.com/office/drawing/2014/main" id="{52B74B9A-8F65-68D0-F799-D645C9621DE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276972" y="7290867"/>
            <a:ext cx="759533" cy="1012711"/>
          </a:xfrm>
          <a:prstGeom prst="rect">
            <a:avLst/>
          </a:prstGeom>
          <a:ln>
            <a:noFill/>
          </a:ln>
          <a:effectLst/>
        </p:spPr>
      </p:pic>
      <p:sp>
        <p:nvSpPr>
          <p:cNvPr id="2" name="Title 1"/>
          <p:cNvSpPr>
            <a:spLocks noGrp="1"/>
          </p:cNvSpPr>
          <p:nvPr>
            <p:ph type="ctrTitle"/>
          </p:nvPr>
        </p:nvSpPr>
        <p:spPr>
          <a:xfrm>
            <a:off x="0" y="1"/>
            <a:ext cx="2438398" cy="1264152"/>
          </a:xfrm>
          <a:noFill/>
          <a:effectLst/>
        </p:spPr>
        <p:txBody>
          <a:bodyPr anchor="ctr">
            <a:noAutofit/>
          </a:bodyPr>
          <a:lstStyle/>
          <a:p>
            <a:pPr>
              <a:spcAft>
                <a:spcPts val="2000"/>
              </a:spcAft>
            </a:pPr>
            <a:r>
              <a:rPr lang="en-US" sz="1900" b="1" i="1" dirty="0">
                <a:ln w="3175">
                  <a:noFill/>
                </a:ln>
                <a:solidFill>
                  <a:srgbClr val="7B99BC"/>
                </a:solidFill>
                <a:latin typeface="Century Gothic" panose="020B0502020202020204" pitchFamily="34" charset="0"/>
              </a:rPr>
              <a:t>STEPS FROM</a:t>
            </a:r>
            <a:br>
              <a:rPr lang="en-US" sz="1900" b="1" i="1" dirty="0">
                <a:ln w="3175">
                  <a:noFill/>
                </a:ln>
                <a:solidFill>
                  <a:srgbClr val="7B99BC"/>
                </a:solidFill>
                <a:latin typeface="Century Gothic" panose="020B0502020202020204" pitchFamily="34" charset="0"/>
              </a:rPr>
            </a:br>
            <a:br>
              <a:rPr lang="en-US" sz="1900" b="1" i="1" dirty="0">
                <a:ln w="3175">
                  <a:noFill/>
                </a:ln>
                <a:solidFill>
                  <a:srgbClr val="7B99BC"/>
                </a:solidFill>
                <a:latin typeface="Century Gothic" panose="020B0502020202020204" pitchFamily="34" charset="0"/>
              </a:rPr>
            </a:br>
            <a:r>
              <a:rPr lang="en-US" sz="1900" b="1" i="1" dirty="0">
                <a:ln w="3175">
                  <a:noFill/>
                </a:ln>
                <a:solidFill>
                  <a:srgbClr val="7B99BC"/>
                </a:solidFill>
                <a:latin typeface="Century Gothic" panose="020B0502020202020204" pitchFamily="34" charset="0"/>
              </a:rPr>
              <a:t>LAKE MARION</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220</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STEPS FROM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76</cp:revision>
  <dcterms:created xsi:type="dcterms:W3CDTF">2006-08-16T00:00:00Z</dcterms:created>
  <dcterms:modified xsi:type="dcterms:W3CDTF">2024-10-07T13:29:27Z</dcterms:modified>
</cp:coreProperties>
</file>