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5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1/29/2018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56" y="0"/>
            <a:ext cx="7763544" cy="5161359"/>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327397"/>
            <a:ext cx="7772399" cy="2494813"/>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is paid quarterly and covers Wild Dunes fees, gate passes, taxes, insurance, utilities, maid service, exterior common expenses, and the 306 Yacht Harbor owners have a reserve for replacing furniture and appliances as needed. Give yourself the vacation you deserve with the typical worries removed and enjoy the spacious living space, fireplace, and wet bar with your own covered balcony overlooking the beautiful landscaping, enjoy the private pool (heated seasonally) and hot tub and marina. Downstairs next to your private parking is a storage closet for additional beach gear, golf clubs and more! So whether you're a golfer, boater or beachcomber this well maintained villa is a perfect island destination spot for you! Experience a true vacation 13 weeks a year.</a:t>
            </a:r>
          </a:p>
        </p:txBody>
      </p:sp>
      <p:sp>
        <p:nvSpPr>
          <p:cNvPr id="2" name="Title 1"/>
          <p:cNvSpPr>
            <a:spLocks noGrp="1"/>
          </p:cNvSpPr>
          <p:nvPr>
            <p:ph type="ctrTitle"/>
          </p:nvPr>
        </p:nvSpPr>
        <p:spPr>
          <a:xfrm>
            <a:off x="0" y="76200"/>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306-A Yacht Harbor Ct</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18002114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$110,000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76200"/>
            <a:ext cx="4610100" cy="769441"/>
          </a:xfrm>
          <a:prstGeom prst="rect">
            <a:avLst/>
          </a:prstGeom>
          <a:noFill/>
        </p:spPr>
        <p:txBody>
          <a:bodyPr wrap="square">
            <a:spAutoFit/>
          </a:bodyPr>
          <a:lstStyle/>
          <a:p>
            <a:r>
              <a:rPr lang="en-US" sz="2200" i="1" dirty="0">
                <a:solidFill>
                  <a:srgbClr val="10253F"/>
                </a:solidFill>
                <a:effectLst>
                  <a:outerShdw blurRad="50800" dist="38100" dir="5400000" algn="t" rotWithShape="0">
                    <a:schemeClr val="tx2">
                      <a:lumMod val="50000"/>
                      <a:alpha val="40000"/>
                    </a:schemeClr>
                  </a:outerShdw>
                </a:effectLst>
              </a:rPr>
              <a:t>Worry Free Quarter Ownership...</a:t>
            </a:r>
          </a:p>
          <a:p>
            <a:r>
              <a:rPr lang="en-US" sz="2200" i="1" dirty="0">
                <a:solidFill>
                  <a:srgbClr val="10253F"/>
                </a:solidFill>
                <a:effectLst>
                  <a:outerShdw blurRad="50800" dist="38100" dir="5400000" algn="t" rotWithShape="0">
                    <a:schemeClr val="tx2">
                      <a:lumMod val="50000"/>
                      <a:alpha val="40000"/>
                    </a:schemeClr>
                  </a:outerShdw>
                </a:effectLst>
              </a:rPr>
              <a:t>13 Weeks Annually</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4460" y="4136780"/>
            <a:ext cx="1167479" cy="7772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51016" y="7956190"/>
            <a:ext cx="1167682" cy="775756"/>
          </a:xfrm>
          <a:prstGeom prst="rect">
            <a:avLst/>
          </a:prstGeom>
          <a:ln>
            <a:no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4460" y="7955449"/>
            <a:ext cx="1167479" cy="777239"/>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78599" y="7955987"/>
            <a:ext cx="1167479" cy="776163"/>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02738" y="7956524"/>
            <a:ext cx="1167479" cy="775089"/>
          </a:xfrm>
          <a:prstGeom prst="rect">
            <a:avLst/>
          </a:prstGeom>
          <a:ln>
            <a:no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26877" y="7955987"/>
            <a:ext cx="1167479" cy="776163"/>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52232" y="4139144"/>
            <a:ext cx="1165250" cy="775756"/>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78599" y="4138470"/>
            <a:ext cx="1167479" cy="775620"/>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302738" y="4137660"/>
            <a:ext cx="1167479" cy="777240"/>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826877" y="4138470"/>
            <a:ext cx="1167479" cy="77562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194</TotalTime>
  <Words>223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306-A Yacht Harbor Ct Wild Dunes Isle of Palms, SC 29451 MLS# 18002114 $110,000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2018-01-29T11:23:25Z</dcterms:modified>
</cp:coreProperties>
</file>