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0" d="100"/>
          <a:sy n="90" d="100"/>
        </p:scale>
        <p:origin x="-1170" y="93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9/12/2014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9/12/2014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9/12/2014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9/12/2014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9/12/2014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gif"/></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gs>
            <a:gs pos="50000">
              <a:schemeClr val="accent1">
                <a:tint val="44500"/>
                <a:satMod val="160000"/>
              </a:schemeClr>
            </a:gs>
            <a:gs pos="100000">
              <a:schemeClr val="bg1"/>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7772400" cy="538843"/>
          </a:xfrm>
        </p:spPr>
        <p:txBody>
          <a:bodyPr>
            <a:noAutofit/>
          </a:bodyPr>
          <a:lstStyle/>
          <a:p>
            <a:r>
              <a:rPr lang="en-US" sz="2800" dirty="0" err="1" smtClean="0">
                <a:solidFill>
                  <a:schemeClr val="bg1"/>
                </a:solidFill>
                <a:effectLst>
                  <a:outerShdw blurRad="50800" dist="38100" dir="5400000" algn="t" rotWithShape="0">
                    <a:prstClr val="black">
                      <a:alpha val="40000"/>
                    </a:prstClr>
                  </a:outerShdw>
                </a:effectLst>
                <a:latin typeface="Georgia" panose="02040502050405020303" pitchFamily="18" charset="0"/>
              </a:rPr>
              <a:t>Sangaree</a:t>
            </a:r>
            <a:r>
              <a:rPr lang="en-US" sz="2800" dirty="0" smtClean="0">
                <a:solidFill>
                  <a:schemeClr val="bg1"/>
                </a:solidFill>
                <a:effectLst>
                  <a:outerShdw blurRad="50800" dist="38100" dir="5400000" algn="t" rotWithShape="0">
                    <a:prstClr val="black">
                      <a:alpha val="40000"/>
                    </a:prstClr>
                  </a:outerShdw>
                </a:effectLst>
                <a:latin typeface="Georgia" panose="02040502050405020303" pitchFamily="18" charset="0"/>
              </a:rPr>
              <a:t> Open House Saturday 1-3</a:t>
            </a:r>
            <a:endParaRPr lang="en-US" sz="2800" dirty="0">
              <a:solidFill>
                <a:schemeClr val="bg1"/>
              </a:solidFill>
              <a:effectLst>
                <a:outerShdw blurRad="50800" dist="38100" dir="5400000" algn="t" rotWithShape="0">
                  <a:prstClr val="black">
                    <a:alpha val="40000"/>
                  </a:prstClr>
                </a:outerShdw>
              </a:effectLst>
              <a:latin typeface="Georgia" panose="02040502050405020303" pitchFamily="18" charset="0"/>
            </a:endParaRPr>
          </a:p>
        </p:txBody>
      </p:sp>
      <p:sp>
        <p:nvSpPr>
          <p:cNvPr id="3" name="Subtitle 2"/>
          <p:cNvSpPr>
            <a:spLocks noGrp="1"/>
          </p:cNvSpPr>
          <p:nvPr>
            <p:ph type="subTitle" idx="1"/>
          </p:nvPr>
        </p:nvSpPr>
        <p:spPr>
          <a:xfrm>
            <a:off x="-14223" y="6324328"/>
            <a:ext cx="7772400" cy="2244154"/>
          </a:xfrm>
        </p:spPr>
        <p:txBody>
          <a:bodyPr anchor="ctr">
            <a:noAutofit/>
          </a:bodyPr>
          <a:lstStyle/>
          <a:p>
            <a:r>
              <a:rPr lang="en-US" sz="1600" dirty="0" smtClean="0">
                <a:solidFill>
                  <a:schemeClr val="tx2"/>
                </a:solidFill>
                <a:latin typeface="Georgia" panose="02040502050405020303" pitchFamily="18" charset="0"/>
              </a:rPr>
              <a:t>Updated 3 bedroom 2 full bath brick ranch home. Home has large eat in kitchen with pantry and separate laundry room. Spacious family room and living room. Fenced backyard with large patio for entertaining. Home has new metal roof, </a:t>
            </a:r>
            <a:r>
              <a:rPr lang="en-US" sz="1600" dirty="0" err="1" smtClean="0">
                <a:solidFill>
                  <a:schemeClr val="tx2"/>
                </a:solidFill>
                <a:latin typeface="Georgia" panose="02040502050405020303" pitchFamily="18" charset="0"/>
              </a:rPr>
              <a:t>facia</a:t>
            </a:r>
            <a:r>
              <a:rPr lang="en-US" sz="1600" dirty="0" smtClean="0">
                <a:solidFill>
                  <a:schemeClr val="tx2"/>
                </a:solidFill>
                <a:latin typeface="Georgia" panose="02040502050405020303" pitchFamily="18" charset="0"/>
              </a:rPr>
              <a:t> and soffits, new water heater, all new flooring throughout, 6 panel doors, all new stainless appliances and most windows have been replaced. Kitchen has new granite countertops. A must see with easy access to I-26. Stainless stove will be installed within the next week</a:t>
            </a:r>
            <a:endParaRPr lang="en-US" sz="1600" dirty="0">
              <a:solidFill>
                <a:schemeClr val="tx2"/>
              </a:solidFill>
              <a:latin typeface="Georgia" panose="02040502050405020303" pitchFamily="18"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23062" y="696052"/>
            <a:ext cx="3603622" cy="2702716"/>
          </a:xfrm>
          <a:prstGeom prst="rect">
            <a:avLst/>
          </a:prstGeom>
          <a:ln>
            <a:noFill/>
          </a:ln>
          <a:effectLst>
            <a:softEdge rad="112500"/>
          </a:effectLst>
        </p:spPr>
      </p:pic>
      <p:sp>
        <p:nvSpPr>
          <p:cNvPr id="5" name="Rectangle 4"/>
          <p:cNvSpPr/>
          <p:nvPr/>
        </p:nvSpPr>
        <p:spPr>
          <a:xfrm>
            <a:off x="-14223" y="4939333"/>
            <a:ext cx="7772400" cy="1138773"/>
          </a:xfrm>
          <a:prstGeom prst="rect">
            <a:avLst/>
          </a:prstGeom>
        </p:spPr>
        <p:txBody>
          <a:bodyPr wrap="square">
            <a:spAutoFit/>
          </a:bodyPr>
          <a:lstStyle/>
          <a:p>
            <a:pPr algn="ctr"/>
            <a:r>
              <a:rPr lang="en-US" sz="2800" b="1" dirty="0" smtClean="0">
                <a:solidFill>
                  <a:schemeClr val="tx2"/>
                </a:solidFill>
                <a:effectLst>
                  <a:outerShdw blurRad="50800" dist="38100" dir="5400000" algn="t" rotWithShape="0">
                    <a:prstClr val="black">
                      <a:alpha val="40000"/>
                    </a:prstClr>
                  </a:outerShdw>
                </a:effectLst>
                <a:latin typeface="Georgia" panose="02040502050405020303" pitchFamily="18" charset="0"/>
              </a:rPr>
              <a:t>306 Beauregard Rd</a:t>
            </a:r>
          </a:p>
          <a:p>
            <a:pPr algn="ctr"/>
            <a:endParaRPr lang="en-US" sz="1600" b="1" dirty="0" smtClean="0">
              <a:solidFill>
                <a:schemeClr val="tx2"/>
              </a:solidFill>
              <a:effectLst>
                <a:outerShdw blurRad="50800" dist="38100" dir="5400000" algn="t" rotWithShape="0">
                  <a:prstClr val="black">
                    <a:alpha val="40000"/>
                  </a:prstClr>
                </a:outerShdw>
              </a:effectLst>
              <a:latin typeface="Georgia" panose="02040502050405020303" pitchFamily="18" charset="0"/>
            </a:endParaRPr>
          </a:p>
          <a:p>
            <a:pPr algn="ctr"/>
            <a:r>
              <a:rPr lang="en-US" sz="2400" dirty="0" smtClean="0">
                <a:solidFill>
                  <a:schemeClr val="tx2"/>
                </a:solidFill>
                <a:effectLst>
                  <a:outerShdw blurRad="50800" dist="38100" dir="5400000" algn="t" rotWithShape="0">
                    <a:prstClr val="black">
                      <a:alpha val="40000"/>
                    </a:prstClr>
                  </a:outerShdw>
                </a:effectLst>
                <a:latin typeface="Georgia" panose="02040502050405020303" pitchFamily="18" charset="0"/>
              </a:rPr>
              <a:t>Summerville ~ MLS</a:t>
            </a:r>
            <a:r>
              <a:rPr lang="en-US" sz="2400" smtClean="0">
                <a:solidFill>
                  <a:schemeClr val="tx2"/>
                </a:solidFill>
                <a:effectLst>
                  <a:outerShdw blurRad="50800" dist="38100" dir="5400000" algn="t" rotWithShape="0">
                    <a:prstClr val="black">
                      <a:alpha val="40000"/>
                    </a:prstClr>
                  </a:outerShdw>
                </a:effectLst>
                <a:latin typeface="Georgia" panose="02040502050405020303" pitchFamily="18" charset="0"/>
              </a:rPr>
              <a:t># </a:t>
            </a:r>
            <a:r>
              <a:rPr lang="en-US" sz="2400" smtClean="0">
                <a:solidFill>
                  <a:schemeClr val="tx2"/>
                </a:solidFill>
                <a:effectLst>
                  <a:outerShdw blurRad="50800" dist="38100" dir="5400000" algn="t" rotWithShape="0">
                    <a:prstClr val="black">
                      <a:alpha val="40000"/>
                    </a:prstClr>
                  </a:outerShdw>
                </a:effectLst>
                <a:latin typeface="Georgia" panose="02040502050405020303" pitchFamily="18" charset="0"/>
              </a:rPr>
              <a:t>1424330 ~ </a:t>
            </a:r>
            <a:r>
              <a:rPr lang="en-US" sz="2400" dirty="0" smtClean="0">
                <a:solidFill>
                  <a:schemeClr val="tx2"/>
                </a:solidFill>
                <a:effectLst>
                  <a:outerShdw blurRad="50800" dist="38100" dir="5400000" algn="t" rotWithShape="0">
                    <a:prstClr val="black">
                      <a:alpha val="40000"/>
                    </a:prstClr>
                  </a:outerShdw>
                </a:effectLst>
                <a:latin typeface="Georgia" panose="02040502050405020303" pitchFamily="18" charset="0"/>
              </a:rPr>
              <a:t>$167,000</a:t>
            </a:r>
            <a:endParaRPr lang="en-US" sz="2400" dirty="0">
              <a:solidFill>
                <a:schemeClr val="tx2"/>
              </a:solidFill>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999028" y="2219627"/>
            <a:ext cx="1615068" cy="1211301"/>
          </a:xfrm>
          <a:prstGeom prst="rect">
            <a:avLst/>
          </a:prstGeom>
          <a:ln>
            <a:noFill/>
          </a:ln>
          <a:effectLst>
            <a:softEdge rad="112500"/>
          </a:effectLst>
        </p:spPr>
      </p:pic>
      <p:pic>
        <p:nvPicPr>
          <p:cNvPr id="7" name="Picture 6"/>
          <p:cNvPicPr>
            <a:picLocks noChangeAspect="1"/>
          </p:cNvPicPr>
          <p:nvPr/>
        </p:nvPicPr>
        <p:blipFill rotWithShape="1">
          <a:blip r:embed="rId4">
            <a:extLst>
              <a:ext uri="{28A0092B-C50C-407E-A947-70E740481C1C}">
                <a14:useLocalDpi xmlns:a14="http://schemas.microsoft.com/office/drawing/2010/main" val="0"/>
              </a:ext>
            </a:extLst>
          </a:blip>
          <a:srcRect t="38087" b="20989"/>
          <a:stretch/>
        </p:blipFill>
        <p:spPr>
          <a:xfrm>
            <a:off x="2123062" y="3694324"/>
            <a:ext cx="3603622" cy="1261872"/>
          </a:xfrm>
          <a:prstGeom prst="rect">
            <a:avLst/>
          </a:prstGeom>
          <a:ln>
            <a:noFill/>
          </a:ln>
          <a:effectLst>
            <a:softEdge rad="112500"/>
          </a:effectLst>
        </p:spPr>
      </p:pic>
      <p:pic>
        <p:nvPicPr>
          <p:cNvPr id="8"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01935" y="3694324"/>
            <a:ext cx="1682496" cy="1261872"/>
          </a:xfrm>
          <a:prstGeom prst="rect">
            <a:avLst/>
          </a:prstGeom>
          <a:ln>
            <a:noFill/>
          </a:ln>
          <a:effectLst>
            <a:softEdge rad="112500"/>
          </a:effectLst>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01936" y="2175758"/>
            <a:ext cx="1682496" cy="1261872"/>
          </a:xfrm>
          <a:prstGeom prst="rect">
            <a:avLst/>
          </a:prstGeom>
          <a:ln>
            <a:noFill/>
          </a:ln>
          <a:effectLst>
            <a:softEdge rad="112500"/>
          </a:effectLst>
        </p:spPr>
      </p:pic>
      <p:pic>
        <p:nvPicPr>
          <p:cNvPr id="10" name="Picture 9"/>
          <p:cNvPicPr>
            <a:picLocks noChangeAspect="1"/>
          </p:cNvPicPr>
          <p:nvPr/>
        </p:nvPicPr>
        <p:blipFill rotWithShape="1">
          <a:blip r:embed="rId7" cstate="print">
            <a:extLst>
              <a:ext uri="{28A0092B-C50C-407E-A947-70E740481C1C}">
                <a14:useLocalDpi xmlns:a14="http://schemas.microsoft.com/office/drawing/2010/main" val="0"/>
              </a:ext>
            </a:extLst>
          </a:blip>
          <a:srcRect r="50000"/>
          <a:stretch/>
        </p:blipFill>
        <p:spPr>
          <a:xfrm>
            <a:off x="8458200" y="419100"/>
            <a:ext cx="913220" cy="1076295"/>
          </a:xfrm>
          <a:prstGeom prst="rect">
            <a:avLst/>
          </a:prstGeom>
          <a:ln>
            <a:noFill/>
          </a:ln>
          <a:effectLst>
            <a:softEdge rad="112500"/>
          </a:effectLst>
        </p:spPr>
      </p:pic>
      <p:sp>
        <p:nvSpPr>
          <p:cNvPr id="13" name="Rectangle 12"/>
          <p:cNvSpPr/>
          <p:nvPr/>
        </p:nvSpPr>
        <p:spPr>
          <a:xfrm>
            <a:off x="2347977" y="8568482"/>
            <a:ext cx="3048000" cy="1261884"/>
          </a:xfrm>
          <a:prstGeom prst="rect">
            <a:avLst/>
          </a:prstGeom>
        </p:spPr>
        <p:txBody>
          <a:bodyPr wrap="square">
            <a:spAutoFit/>
          </a:bodyPr>
          <a:lstStyle/>
          <a:p>
            <a:pPr algn="ctr"/>
            <a:r>
              <a:rPr lang="en-US" sz="1400" b="1" dirty="0">
                <a:latin typeface="Georgia" panose="02040502050405020303" pitchFamily="18" charset="0"/>
              </a:rPr>
              <a:t>Joanie </a:t>
            </a:r>
            <a:r>
              <a:rPr lang="en-US" sz="1400" b="1" dirty="0" err="1" smtClean="0">
                <a:latin typeface="Georgia" panose="02040502050405020303" pitchFamily="18" charset="0"/>
              </a:rPr>
              <a:t>Rhoten</a:t>
            </a:r>
            <a:endParaRPr lang="en-US" sz="1400" b="1" dirty="0" smtClean="0">
              <a:latin typeface="Georgia" panose="02040502050405020303" pitchFamily="18" charset="0"/>
            </a:endParaRPr>
          </a:p>
          <a:p>
            <a:pPr algn="ctr"/>
            <a:endParaRPr lang="en-US" sz="1400" b="1" dirty="0">
              <a:latin typeface="Georgia" panose="02040502050405020303" pitchFamily="18" charset="0"/>
            </a:endParaRPr>
          </a:p>
          <a:p>
            <a:pPr algn="ctr"/>
            <a:r>
              <a:rPr lang="en-US" sz="1200" dirty="0" smtClean="0">
                <a:latin typeface="Georgia" panose="02040502050405020303" pitchFamily="18" charset="0"/>
              </a:rPr>
              <a:t>Office</a:t>
            </a:r>
            <a:r>
              <a:rPr lang="en-US" sz="1200" dirty="0">
                <a:latin typeface="Georgia" panose="02040502050405020303" pitchFamily="18" charset="0"/>
              </a:rPr>
              <a:t>: </a:t>
            </a:r>
            <a:r>
              <a:rPr lang="en-US" sz="1200" dirty="0"/>
              <a:t>843-261-7166</a:t>
            </a:r>
            <a:endParaRPr lang="en-US" sz="1200" dirty="0">
              <a:latin typeface="Georgia" panose="02040502050405020303" pitchFamily="18" charset="0"/>
            </a:endParaRPr>
          </a:p>
          <a:p>
            <a:pPr algn="ctr"/>
            <a:r>
              <a:rPr lang="en-US" sz="1200" dirty="0">
                <a:latin typeface="Georgia" panose="02040502050405020303" pitchFamily="18" charset="0"/>
              </a:rPr>
              <a:t>Mobile: </a:t>
            </a:r>
            <a:r>
              <a:rPr lang="en-US" sz="1200" dirty="0"/>
              <a:t>513-518-7475</a:t>
            </a:r>
            <a:endParaRPr lang="en-US" sz="1200" dirty="0">
              <a:latin typeface="Georgia" panose="02040502050405020303" pitchFamily="18" charset="0"/>
            </a:endParaRPr>
          </a:p>
          <a:p>
            <a:pPr algn="ctr"/>
            <a:r>
              <a:rPr lang="en-US" sz="1200" dirty="0" smtClean="0">
                <a:latin typeface="Georgia" panose="02040502050405020303" pitchFamily="18" charset="0"/>
              </a:rPr>
              <a:t>joanie.rhoten@agentownedrealty.com</a:t>
            </a:r>
          </a:p>
          <a:p>
            <a:pPr algn="ctr"/>
            <a:r>
              <a:rPr lang="en-US" sz="1200" dirty="0" smtClean="0">
                <a:latin typeface="Georgia" panose="02040502050405020303" pitchFamily="18" charset="0"/>
              </a:rPr>
              <a:t>www.agentownedmainst.com</a:t>
            </a:r>
            <a:endParaRPr lang="en-US" sz="1400" dirty="0">
              <a:latin typeface="Georgia" panose="02040502050405020303" pitchFamily="18" charset="0"/>
            </a:endParaRPr>
          </a:p>
        </p:txBody>
      </p:sp>
      <p:pic>
        <p:nvPicPr>
          <p:cNvPr id="1026" name="Picture 2"/>
          <p:cNvPicPr>
            <a:picLocks noChangeAspect="1" noChangeArrowheads="1"/>
          </p:cNvPicPr>
          <p:nvPr/>
        </p:nvPicPr>
        <p:blipFill>
          <a:blip r:embed="rId8">
            <a:extLst>
              <a:ext uri="{28A0092B-C50C-407E-A947-70E740481C1C}">
                <a14:useLocalDpi xmlns:a14="http://schemas.microsoft.com/office/drawing/2010/main" val="0"/>
              </a:ext>
            </a:extLst>
          </a:blip>
          <a:stretch>
            <a:fillRect/>
          </a:stretch>
        </p:blipFill>
        <p:spPr bwMode="auto">
          <a:xfrm>
            <a:off x="-1600200" y="8655085"/>
            <a:ext cx="1019175" cy="139085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9">
            <a:extLst>
              <a:ext uri="{28A0092B-C50C-407E-A947-70E740481C1C}">
                <a14:useLocalDpi xmlns:a14="http://schemas.microsoft.com/office/drawing/2010/main" val="0"/>
              </a:ext>
            </a:extLst>
          </a:blip>
          <a:stretch>
            <a:fillRect/>
          </a:stretch>
        </p:blipFill>
        <p:spPr bwMode="auto">
          <a:xfrm>
            <a:off x="7762305" y="8568482"/>
            <a:ext cx="1809750" cy="83451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23398" y="9830366"/>
            <a:ext cx="7790750" cy="230832"/>
          </a:xfrm>
          <a:prstGeom prst="rect">
            <a:avLst/>
          </a:prstGeom>
        </p:spPr>
        <p:txBody>
          <a:bodyPr wrap="square">
            <a:spAutoFit/>
          </a:bodyPr>
          <a:lstStyle/>
          <a:p>
            <a:pPr algn="ctr"/>
            <a:r>
              <a:rPr lang="en-US" sz="900" dirty="0">
                <a:latin typeface="Georgia" panose="02040502050405020303" pitchFamily="18" charset="0"/>
              </a:rPr>
              <a:t>AgentOwned Realty </a:t>
            </a:r>
            <a:r>
              <a:rPr lang="en-US" sz="900" dirty="0" smtClean="0">
                <a:latin typeface="Georgia" panose="02040502050405020303" pitchFamily="18" charset="0"/>
              </a:rPr>
              <a:t> Co. Premier Group | 141 </a:t>
            </a:r>
            <a:r>
              <a:rPr lang="en-US" sz="900" dirty="0">
                <a:latin typeface="Georgia" panose="02040502050405020303" pitchFamily="18" charset="0"/>
              </a:rPr>
              <a:t>A N. Main </a:t>
            </a:r>
            <a:r>
              <a:rPr lang="en-US" sz="900" dirty="0" smtClean="0">
                <a:latin typeface="Georgia" panose="02040502050405020303" pitchFamily="18" charset="0"/>
              </a:rPr>
              <a:t>Street | Summerville</a:t>
            </a:r>
            <a:r>
              <a:rPr lang="en-US" sz="900" dirty="0">
                <a:latin typeface="Georgia" panose="02040502050405020303" pitchFamily="18" charset="0"/>
              </a:rPr>
              <a:t>, SC 29483</a:t>
            </a:r>
          </a:p>
        </p:txBody>
      </p:sp>
      <p:pic>
        <p:nvPicPr>
          <p:cNvPr id="17" name="Picture 16"/>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965314" y="696052"/>
            <a:ext cx="1682496" cy="1261872"/>
          </a:xfrm>
          <a:prstGeom prst="rect">
            <a:avLst/>
          </a:prstGeom>
          <a:ln>
            <a:noFill/>
          </a:ln>
          <a:effectLst>
            <a:softEdge rad="112500"/>
          </a:effectLst>
        </p:spPr>
      </p:pic>
      <p:pic>
        <p:nvPicPr>
          <p:cNvPr id="18" name="Picture 17"/>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01936" y="696052"/>
            <a:ext cx="1682496" cy="1261872"/>
          </a:xfrm>
          <a:prstGeom prst="rect">
            <a:avLst/>
          </a:prstGeom>
          <a:ln>
            <a:noFill/>
          </a:ln>
          <a:effectLst>
            <a:softEdge rad="112500"/>
          </a:effectLst>
        </p:spPr>
      </p:pic>
      <p:pic>
        <p:nvPicPr>
          <p:cNvPr id="19" name="Picture 18"/>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965313" y="3694324"/>
            <a:ext cx="1682496" cy="1261872"/>
          </a:xfrm>
          <a:prstGeom prst="rect">
            <a:avLst/>
          </a:prstGeom>
          <a:ln>
            <a:noFill/>
          </a:ln>
          <a:effectLst>
            <a:softEdge rad="112500"/>
          </a:effectLst>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TotalTime>
  <Words>140</Words>
  <Application>Microsoft Office PowerPoint</Application>
  <PresentationFormat>Custom</PresentationFormat>
  <Paragraphs>12</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Sangaree Open House Saturday 1-3</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atp1313@gmail.com</cp:lastModifiedBy>
  <cp:revision>13</cp:revision>
  <dcterms:created xsi:type="dcterms:W3CDTF">2006-08-16T00:00:00Z</dcterms:created>
  <dcterms:modified xsi:type="dcterms:W3CDTF">2014-09-12T19:03:51Z</dcterms:modified>
</cp:coreProperties>
</file>