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24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g"/><Relationship Id="rId5" Type="http://schemas.openxmlformats.org/officeDocument/2006/relationships/image" Target="../media/image4.jp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957246"/>
          </a:xfrm>
        </p:spPr>
        <p:txBody>
          <a:bodyPr anchor="t">
            <a:noAutofit/>
          </a:bodyPr>
          <a:lstStyle/>
          <a:p>
            <a:r>
              <a:rPr lang="en-US" sz="2400" dirty="0" err="1" smtClean="0">
                <a:solidFill>
                  <a:schemeClr val="bg1"/>
                </a:solidFill>
                <a:effectLst>
                  <a:outerShdw blurRad="38100" dist="38100" dir="2700000" algn="tl">
                    <a:srgbClr val="000000">
                      <a:alpha val="43137"/>
                    </a:srgbClr>
                  </a:outerShdw>
                </a:effectLst>
                <a:latin typeface="Georgia" panose="02040502050405020303" pitchFamily="18" charset="0"/>
              </a:rPr>
              <a:t>Sangaree</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 Wine &amp; Cheese Open House Wed </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5:30-7:30p</a:t>
            </a:r>
            <a: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t/>
            </a:r>
            <a:br>
              <a:rPr lang="en-US" sz="2400" dirty="0" smtClean="0">
                <a:solidFill>
                  <a:schemeClr val="bg1"/>
                </a:solidFill>
                <a:effectLst>
                  <a:outerShdw blurRad="38100" dist="38100" dir="2700000" algn="tl">
                    <a:srgbClr val="000000">
                      <a:alpha val="43137"/>
                    </a:srgbClr>
                  </a:outerShdw>
                </a:effectLst>
                <a:latin typeface="Georgia" panose="02040502050405020303" pitchFamily="18" charset="0"/>
              </a:rPr>
            </a:br>
            <a:r>
              <a:rPr lang="en-US" sz="1800" i="1" dirty="0">
                <a:solidFill>
                  <a:srgbClr val="FFFF00"/>
                </a:solidFill>
                <a:effectLst>
                  <a:outerShdw blurRad="38100" dist="38100" dir="2700000" algn="tl">
                    <a:srgbClr val="000000">
                      <a:alpha val="43137"/>
                    </a:srgbClr>
                  </a:outerShdw>
                </a:effectLst>
                <a:latin typeface="Georgia" panose="02040502050405020303" pitchFamily="18" charset="0"/>
              </a:rPr>
              <a:t>$</a:t>
            </a:r>
            <a:r>
              <a:rPr lang="en-US" sz="1800" i="1" dirty="0" smtClean="0">
                <a:solidFill>
                  <a:srgbClr val="FFFF00"/>
                </a:solidFill>
                <a:effectLst>
                  <a:outerShdw blurRad="38100" dist="38100" dir="2700000" algn="tl">
                    <a:srgbClr val="000000">
                      <a:alpha val="43137"/>
                    </a:srgbClr>
                  </a:outerShdw>
                </a:effectLst>
                <a:latin typeface="Georgia" panose="02040502050405020303" pitchFamily="18" charset="0"/>
              </a:rPr>
              <a:t>1,000 </a:t>
            </a:r>
            <a:r>
              <a:rPr lang="en-US" sz="1800" i="1" dirty="0">
                <a:solidFill>
                  <a:srgbClr val="FFFF00"/>
                </a:solidFill>
                <a:effectLst>
                  <a:outerShdw blurRad="38100" dist="38100" dir="2700000" algn="tl">
                    <a:srgbClr val="000000">
                      <a:alpha val="43137"/>
                    </a:srgbClr>
                  </a:outerShdw>
                </a:effectLst>
                <a:latin typeface="Georgia" panose="02040502050405020303" pitchFamily="18" charset="0"/>
              </a:rPr>
              <a:t>Agent Bonus with ratified contract by </a:t>
            </a:r>
            <a:r>
              <a:rPr lang="en-US" sz="1800" i="1" dirty="0" smtClean="0">
                <a:solidFill>
                  <a:srgbClr val="FFFF00"/>
                </a:solidFill>
                <a:effectLst>
                  <a:outerShdw blurRad="38100" dist="38100" dir="2700000" algn="tl">
                    <a:srgbClr val="000000">
                      <a:alpha val="43137"/>
                    </a:srgbClr>
                  </a:outerShdw>
                </a:effectLst>
                <a:latin typeface="Georgia" panose="02040502050405020303" pitchFamily="18" charset="0"/>
              </a:rPr>
              <a:t>10/31/2014</a:t>
            </a:r>
            <a:endParaRPr lang="en-US" sz="18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14223" y="6241505"/>
            <a:ext cx="7772400" cy="1913230"/>
          </a:xfrm>
        </p:spPr>
        <p:txBody>
          <a:bodyPr anchor="ctr">
            <a:noAutofit/>
          </a:bodyPr>
          <a:lstStyle/>
          <a:p>
            <a:r>
              <a:rPr lang="en-US" sz="1600" dirty="0" smtClean="0">
                <a:solidFill>
                  <a:schemeClr val="tx2"/>
                </a:solidFill>
                <a:latin typeface="Georgia" panose="02040502050405020303" pitchFamily="18" charset="0"/>
              </a:rPr>
              <a:t>Updated 3 bedroom 2 full bath brick ranch home. Home has large eat in kitchen with pantry and separate laundry room. Spacious family room and living room. Fenced backyard with large patio for entertaining. Home has new metal roof, </a:t>
            </a:r>
            <a:r>
              <a:rPr lang="en-US" sz="1600" dirty="0" err="1" smtClean="0">
                <a:solidFill>
                  <a:schemeClr val="tx2"/>
                </a:solidFill>
                <a:latin typeface="Georgia" panose="02040502050405020303" pitchFamily="18" charset="0"/>
              </a:rPr>
              <a:t>facia</a:t>
            </a:r>
            <a:r>
              <a:rPr lang="en-US" sz="1600" dirty="0" smtClean="0">
                <a:solidFill>
                  <a:schemeClr val="tx2"/>
                </a:solidFill>
                <a:latin typeface="Georgia" panose="02040502050405020303" pitchFamily="18" charset="0"/>
              </a:rPr>
              <a:t> and soffits, new water heater, all new flooring throughout, 6 panel doors, all new stainless appliances and most windows have been replaced. Kitchen has new granite countertops. A must see with easy access to I-26. </a:t>
            </a:r>
            <a:endParaRPr lang="en-US" sz="1600" dirty="0">
              <a:solidFill>
                <a:schemeClr val="tx2"/>
              </a:solidFill>
              <a:latin typeface="Georgia" panose="02040502050405020303"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062" y="696052"/>
            <a:ext cx="3603621" cy="2702716"/>
          </a:xfrm>
          <a:prstGeom prst="rect">
            <a:avLst/>
          </a:prstGeom>
          <a:ln>
            <a:noFill/>
          </a:ln>
          <a:effectLst>
            <a:softEdge rad="112500"/>
          </a:effectLst>
        </p:spPr>
      </p:pic>
      <p:sp>
        <p:nvSpPr>
          <p:cNvPr id="5" name="Rectangle 4"/>
          <p:cNvSpPr/>
          <p:nvPr/>
        </p:nvSpPr>
        <p:spPr>
          <a:xfrm>
            <a:off x="-14223" y="5104066"/>
            <a:ext cx="7772400" cy="1138773"/>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306 Beauregard Rd</a:t>
            </a:r>
          </a:p>
          <a:p>
            <a:pPr algn="ctr"/>
            <a:endParaRPr lang="en-US" sz="16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Summerville ~ MLS# 1424330 ~ $</a:t>
            </a: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159,500</a:t>
            </a:r>
            <a:endParaRPr lang="en-US" sz="24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9028" y="2295076"/>
            <a:ext cx="1615068" cy="1211301"/>
          </a:xfrm>
          <a:prstGeom prst="rect">
            <a:avLst/>
          </a:prstGeom>
          <a:ln>
            <a:noFill/>
          </a:ln>
          <a:effectLst>
            <a:softEdge rad="112500"/>
          </a:effec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38087" b="20989"/>
          <a:stretch/>
        </p:blipFill>
        <p:spPr>
          <a:xfrm>
            <a:off x="2123062" y="3843528"/>
            <a:ext cx="3603622" cy="1261872"/>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843528"/>
            <a:ext cx="1682496" cy="126187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936" y="2269790"/>
            <a:ext cx="1682496" cy="1261872"/>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2347977" y="8567916"/>
            <a:ext cx="3048000" cy="1261884"/>
          </a:xfrm>
          <a:prstGeom prst="rect">
            <a:avLst/>
          </a:prstGeom>
        </p:spPr>
        <p:txBody>
          <a:bodyPr wrap="square" anchor="b">
            <a:spAutoFit/>
          </a:bodyPr>
          <a:lstStyle/>
          <a:p>
            <a:pPr algn="ctr"/>
            <a:r>
              <a:rPr lang="en-US" sz="1400" b="1" smtClean="0">
                <a:latin typeface="Georgia" panose="02040502050405020303" pitchFamily="18" charset="0"/>
              </a:rPr>
              <a:t>Listed </a:t>
            </a:r>
            <a:r>
              <a:rPr lang="en-US" sz="1400" b="1" dirty="0" smtClean="0">
                <a:latin typeface="Georgia" panose="02040502050405020303" pitchFamily="18" charset="0"/>
              </a:rPr>
              <a:t>by 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p>
        </p:txBody>
      </p:sp>
      <p:pic>
        <p:nvPicPr>
          <p:cNvPr id="17" name="Picture 16"/>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965314" y="696052"/>
            <a:ext cx="1682496" cy="1261872"/>
          </a:xfrm>
          <a:prstGeom prst="rect">
            <a:avLst/>
          </a:prstGeom>
          <a:ln>
            <a:noFill/>
          </a:ln>
          <a:effectLst>
            <a:softEdge rad="112500"/>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1936" y="696052"/>
            <a:ext cx="1682496" cy="1261872"/>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5313" y="3843528"/>
            <a:ext cx="1682496" cy="1261872"/>
          </a:xfrm>
          <a:prstGeom prst="rect">
            <a:avLst/>
          </a:prstGeom>
          <a:ln>
            <a:noFill/>
          </a:ln>
          <a:effectLst>
            <a:softEdge rad="112500"/>
          </a:effectLst>
        </p:spPr>
      </p:pic>
      <p:sp>
        <p:nvSpPr>
          <p:cNvPr id="11" name="Up Ribbon 10"/>
          <p:cNvSpPr/>
          <p:nvPr/>
        </p:nvSpPr>
        <p:spPr>
          <a:xfrm>
            <a:off x="201936" y="3276600"/>
            <a:ext cx="7412160" cy="762000"/>
          </a:xfrm>
          <a:prstGeom prst="ribbon2">
            <a:avLst>
              <a:gd name="adj1" fmla="val 16667"/>
              <a:gd name="adj2" fmla="val 74386"/>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smtClean="0">
                <a:solidFill>
                  <a:schemeClr val="tx1"/>
                </a:solidFill>
                <a:effectLst>
                  <a:outerShdw blurRad="38100" dist="38100" dir="2700000" algn="tl">
                    <a:srgbClr val="000000">
                      <a:alpha val="43137"/>
                    </a:srgbClr>
                  </a:outerShdw>
                </a:effectLst>
                <a:latin typeface="Georgia" panose="02040502050405020303" pitchFamily="18" charset="0"/>
              </a:rPr>
              <a:t>Free Charleston Print to First 10 Visitors</a:t>
            </a:r>
          </a:p>
          <a:p>
            <a:pPr algn="ctr"/>
            <a:r>
              <a:rPr lang="en-US" sz="1800" i="1" dirty="0" smtClean="0">
                <a:solidFill>
                  <a:schemeClr val="tx1"/>
                </a:solidFill>
                <a:effectLst>
                  <a:outerShdw blurRad="38100" dist="38100" dir="2700000" algn="tl">
                    <a:srgbClr val="000000">
                      <a:alpha val="43137"/>
                    </a:srgbClr>
                  </a:outerShdw>
                </a:effectLst>
                <a:latin typeface="Georgia" panose="02040502050405020303" pitchFamily="18" charset="0"/>
              </a:rPr>
              <a:t>Register for a Housewarming Gift Basket!</a:t>
            </a:r>
            <a:endParaRPr lang="en-US" sz="1800" i="1" dirty="0">
              <a:solidFill>
                <a:schemeClr val="tx1"/>
              </a:solidFill>
              <a:effectLst>
                <a:outerShdw blurRad="38100" dist="38100" dir="2700000" algn="tl">
                  <a:srgbClr val="000000">
                    <a:alpha val="43137"/>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150</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Sangaree Wine &amp; Cheese Open House Wed 5:30-7:30p $1,000 Agent Bonus with ratified contract by 10/31/2014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16</cp:revision>
  <dcterms:created xsi:type="dcterms:W3CDTF">2006-08-16T00:00:00Z</dcterms:created>
  <dcterms:modified xsi:type="dcterms:W3CDTF">2014-10-22T00:31:04Z</dcterms:modified>
</cp:coreProperties>
</file>