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2436" y="-10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g"/><Relationship Id="rId5" Type="http://schemas.openxmlformats.org/officeDocument/2006/relationships/image" Target="../media/image4.jpg"/><Relationship Id="rId10" Type="http://schemas.microsoft.com/office/2007/relationships/hdphoto" Target="../media/hdphoto1.wdp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7772400" cy="957246"/>
          </a:xfrm>
        </p:spPr>
        <p:txBody>
          <a:bodyPr anchor="t">
            <a:no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Sangaree Wine &amp; Cheese Open House Thursday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6-8p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/>
            </a:r>
            <a:b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$500 </a:t>
            </a:r>
            <a:r>
              <a:rPr lang="en-US" sz="1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Agent Bonus with ratified contract by </a:t>
            </a:r>
            <a:r>
              <a:rPr lang="en-US" sz="1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11/15/2014</a:t>
            </a:r>
            <a:endParaRPr lang="en-US" sz="18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4223" y="6241505"/>
            <a:ext cx="7772400" cy="1913230"/>
          </a:xfrm>
        </p:spPr>
        <p:txBody>
          <a:bodyPr anchor="ctr">
            <a:noAutofit/>
          </a:bodyPr>
          <a:lstStyle/>
          <a:p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Updated 3 bedroom 2 full bath brick ranch home. Home has large eat-in kitchen with pantry and separate laundry room. Spacious family room and living room. Fenced backyard with large patio for entertaining. Home has new metal roof, </a:t>
            </a:r>
            <a:r>
              <a:rPr lang="en-US" sz="1600" dirty="0" err="1" smtClean="0">
                <a:solidFill>
                  <a:schemeClr val="tx2"/>
                </a:solidFill>
                <a:latin typeface="Georgia" panose="02040502050405020303" pitchFamily="18" charset="0"/>
              </a:rPr>
              <a:t>facia</a:t>
            </a:r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 and soffits, new water heater, all new flooring throughout, 6 panel doors, all new stainless appliances and most windows have been replaced. Kitchen has new granite countertops. A must see with easy access to I-26.</a:t>
            </a:r>
            <a:endParaRPr lang="en-US" sz="1600" dirty="0"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062" y="696052"/>
            <a:ext cx="3603621" cy="27027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-14223" y="5104066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306 Beauregard Rd</a:t>
            </a:r>
          </a:p>
          <a:p>
            <a:pPr algn="ctr"/>
            <a:endParaRPr lang="en-US" sz="1600" b="1" dirty="0" smtClean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en-US" sz="2400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Summerville ~ MLS# 1424330 ~ $159,500</a:t>
            </a:r>
            <a:endParaRPr lang="en-US" sz="2400" dirty="0">
              <a:solidFill>
                <a:schemeClr val="tx2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028" y="2295076"/>
            <a:ext cx="1615068" cy="12113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87" b="20989"/>
          <a:stretch/>
        </p:blipFill>
        <p:spPr>
          <a:xfrm>
            <a:off x="2123062" y="3843528"/>
            <a:ext cx="3603622" cy="12618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35" y="3843528"/>
            <a:ext cx="1682496" cy="12618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36" y="2269790"/>
            <a:ext cx="1682496" cy="12618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8458200" y="419100"/>
            <a:ext cx="913220" cy="10762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Rectangle 12"/>
          <p:cNvSpPr/>
          <p:nvPr/>
        </p:nvSpPr>
        <p:spPr>
          <a:xfrm>
            <a:off x="2347977" y="8153400"/>
            <a:ext cx="30480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i="1" dirty="0" smtClean="0">
                <a:latin typeface="Georgia" panose="02040502050405020303" pitchFamily="18" charset="0"/>
              </a:rPr>
              <a:t>Hosted by </a:t>
            </a:r>
            <a:r>
              <a:rPr lang="en-US" sz="1400" i="1" dirty="0">
                <a:latin typeface="Georgia" panose="02040502050405020303" pitchFamily="18" charset="0"/>
              </a:rPr>
              <a:t>Shannon Alston</a:t>
            </a:r>
            <a:r>
              <a:rPr lang="en-US" sz="1400" b="1" dirty="0" smtClean="0">
                <a:latin typeface="Georgia" panose="02040502050405020303" pitchFamily="18" charset="0"/>
              </a:rPr>
              <a:t/>
            </a:r>
            <a:br>
              <a:rPr lang="en-US" sz="1400" b="1" dirty="0" smtClean="0">
                <a:latin typeface="Georgia" panose="02040502050405020303" pitchFamily="18" charset="0"/>
              </a:rPr>
            </a:br>
            <a:endParaRPr lang="en-US" sz="1400" b="1" dirty="0" smtClean="0">
              <a:latin typeface="Georgia" panose="02040502050405020303" pitchFamily="18" charset="0"/>
            </a:endParaRPr>
          </a:p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>Listed by Joanie </a:t>
            </a:r>
            <a:r>
              <a:rPr lang="en-US" sz="1400" b="1" dirty="0" err="1" smtClean="0">
                <a:latin typeface="Georgia" panose="02040502050405020303" pitchFamily="18" charset="0"/>
              </a:rPr>
              <a:t>Rhoten</a:t>
            </a:r>
            <a:endParaRPr lang="en-US" sz="1400" b="1" dirty="0" smtClean="0">
              <a:latin typeface="Georgia" panose="02040502050405020303" pitchFamily="18" charset="0"/>
            </a:endParaRPr>
          </a:p>
          <a:p>
            <a:pPr algn="ctr"/>
            <a:endParaRPr lang="en-US" sz="1400" b="1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 smtClean="0">
                <a:latin typeface="Georgia" panose="02040502050405020303" pitchFamily="18" charset="0"/>
              </a:rPr>
              <a:t>Office</a:t>
            </a:r>
            <a:r>
              <a:rPr lang="en-US" sz="1200" dirty="0">
                <a:latin typeface="Georgia" panose="02040502050405020303" pitchFamily="18" charset="0"/>
              </a:rPr>
              <a:t>: </a:t>
            </a:r>
            <a:r>
              <a:rPr lang="en-US" sz="1200" dirty="0"/>
              <a:t>843-261-7166</a:t>
            </a:r>
            <a:endParaRPr lang="en-US" sz="1200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Mobile: </a:t>
            </a:r>
            <a:r>
              <a:rPr lang="en-US" sz="1200" dirty="0"/>
              <a:t>513-518-7475</a:t>
            </a:r>
            <a:endParaRPr lang="en-US" sz="1200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 smtClean="0">
                <a:latin typeface="Georgia" panose="02040502050405020303" pitchFamily="18" charset="0"/>
              </a:rPr>
              <a:t>joanie.rhoten@agentownedrealty.com</a:t>
            </a:r>
          </a:p>
          <a:p>
            <a:pPr algn="ctr"/>
            <a:r>
              <a:rPr lang="en-US" sz="1200" dirty="0" smtClean="0">
                <a:latin typeface="Georgia" panose="02040502050405020303" pitchFamily="18" charset="0"/>
              </a:rPr>
              <a:t>www.agentownedmainst.com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62305" y="8568482"/>
            <a:ext cx="1809750" cy="834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23398" y="9830366"/>
            <a:ext cx="779075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Realty </a:t>
            </a:r>
            <a:r>
              <a:rPr lang="en-US" sz="900" dirty="0" smtClean="0">
                <a:latin typeface="Georgia" panose="02040502050405020303" pitchFamily="18" charset="0"/>
              </a:rPr>
              <a:t> Co. Premier Group | 141 </a:t>
            </a:r>
            <a:r>
              <a:rPr lang="en-US" sz="900" dirty="0">
                <a:latin typeface="Georgia" panose="02040502050405020303" pitchFamily="18" charset="0"/>
              </a:rPr>
              <a:t>A N. Main </a:t>
            </a:r>
            <a:r>
              <a:rPr lang="en-US" sz="900" dirty="0" smtClean="0">
                <a:latin typeface="Georgia" panose="02040502050405020303" pitchFamily="18" charset="0"/>
              </a:rPr>
              <a:t>Street | Summerville</a:t>
            </a:r>
            <a:r>
              <a:rPr lang="en-US" sz="900" dirty="0">
                <a:latin typeface="Georgia" panose="02040502050405020303" pitchFamily="18" charset="0"/>
              </a:rPr>
              <a:t>, SC 29483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5314" y="696052"/>
            <a:ext cx="1682496" cy="12618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36" y="696052"/>
            <a:ext cx="1682496" cy="12618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5313" y="3843528"/>
            <a:ext cx="1682496" cy="12618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Up Ribbon 10"/>
          <p:cNvSpPr/>
          <p:nvPr/>
        </p:nvSpPr>
        <p:spPr>
          <a:xfrm>
            <a:off x="-7543800" y="2913011"/>
            <a:ext cx="7412160" cy="762000"/>
          </a:xfrm>
          <a:prstGeom prst="ribbon2">
            <a:avLst>
              <a:gd name="adj1" fmla="val 16667"/>
              <a:gd name="adj2" fmla="val 74386"/>
            </a:avLst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Free Charleston Print to First 10 Visitors</a:t>
            </a:r>
          </a:p>
          <a:p>
            <a:pPr algn="ctr"/>
            <a:r>
              <a:rPr lang="en-US" sz="1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Register for a Housewarming Gift Basket!</a:t>
            </a:r>
            <a:endParaRPr lang="en-US" sz="18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141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Sangaree Wine &amp; Cheese Open House Thursday 6-8p $500 Agent Bonus with ratified contract by 11/15/2014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atp1313@gmail.com</cp:lastModifiedBy>
  <cp:revision>17</cp:revision>
  <dcterms:created xsi:type="dcterms:W3CDTF">2006-08-16T00:00:00Z</dcterms:created>
  <dcterms:modified xsi:type="dcterms:W3CDTF">2014-11-05T14:23:40Z</dcterms:modified>
</cp:coreProperties>
</file>